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63" r:id="rId4"/>
    <p:sldId id="264" r:id="rId5"/>
    <p:sldId id="265" r:id="rId6"/>
    <p:sldId id="270" r:id="rId7"/>
    <p:sldId id="271" r:id="rId8"/>
    <p:sldId id="272" r:id="rId9"/>
    <p:sldId id="273" r:id="rId10"/>
    <p:sldId id="274" r:id="rId11"/>
    <p:sldId id="266" r:id="rId12"/>
    <p:sldId id="267" r:id="rId13"/>
    <p:sldId id="275" r:id="rId14"/>
    <p:sldId id="276" r:id="rId15"/>
    <p:sldId id="277" r:id="rId16"/>
    <p:sldId id="268" r:id="rId17"/>
    <p:sldId id="269"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43"/>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264.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image" Target="../media/image2.png"/><Relationship Id="rId4" Type="http://schemas.openxmlformats.org/officeDocument/2006/relationships/tags" Target="../tags/tag64.xml"/><Relationship Id="rId3" Type="http://schemas.openxmlformats.org/officeDocument/2006/relationships/image" Target="../media/image1.png"/><Relationship Id="rId2" Type="http://schemas.openxmlformats.org/officeDocument/2006/relationships/tags" Target="../tags/tag6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5.png"/><Relationship Id="rId6" Type="http://schemas.openxmlformats.org/officeDocument/2006/relationships/tags" Target="../tags/tag75.xml"/><Relationship Id="rId5" Type="http://schemas.openxmlformats.org/officeDocument/2006/relationships/image" Target="../media/image4.png"/><Relationship Id="rId4" Type="http://schemas.openxmlformats.org/officeDocument/2006/relationships/tags" Target="../tags/tag74.xml"/><Relationship Id="rId3" Type="http://schemas.openxmlformats.org/officeDocument/2006/relationships/image" Target="../media/image3.png"/><Relationship Id="rId2" Type="http://schemas.openxmlformats.org/officeDocument/2006/relationships/tags" Target="../tags/tag73.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84.xml"/><Relationship Id="rId7" Type="http://schemas.openxmlformats.org/officeDocument/2006/relationships/image" Target="../media/image8.png"/><Relationship Id="rId6" Type="http://schemas.openxmlformats.org/officeDocument/2006/relationships/tags" Target="../tags/tag83.xml"/><Relationship Id="rId5" Type="http://schemas.openxmlformats.org/officeDocument/2006/relationships/image" Target="../media/image7.png"/><Relationship Id="rId4" Type="http://schemas.openxmlformats.org/officeDocument/2006/relationships/tags" Target="../tags/tag82.xml"/><Relationship Id="rId3" Type="http://schemas.openxmlformats.org/officeDocument/2006/relationships/image" Target="../media/image6.png"/><Relationship Id="rId2" Type="http://schemas.openxmlformats.org/officeDocument/2006/relationships/tags" Target="../tags/tag81.xml"/><Relationship Id="rId16" Type="http://schemas.openxmlformats.org/officeDocument/2006/relationships/tags" Target="../tags/tag90.xml"/><Relationship Id="rId15" Type="http://schemas.openxmlformats.org/officeDocument/2006/relationships/tags" Target="../tags/tag89.xml"/><Relationship Id="rId14" Type="http://schemas.openxmlformats.org/officeDocument/2006/relationships/tags" Target="../tags/tag88.xml"/><Relationship Id="rId13" Type="http://schemas.openxmlformats.org/officeDocument/2006/relationships/tags" Target="../tags/tag87.xml"/><Relationship Id="rId12" Type="http://schemas.openxmlformats.org/officeDocument/2006/relationships/tags" Target="../tags/tag86.xml"/><Relationship Id="rId11" Type="http://schemas.openxmlformats.org/officeDocument/2006/relationships/image" Target="../media/image10.png"/><Relationship Id="rId10" Type="http://schemas.openxmlformats.org/officeDocument/2006/relationships/tags" Target="../tags/tag8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tags" Target="../tags/tag94.xml"/><Relationship Id="rId7" Type="http://schemas.openxmlformats.org/officeDocument/2006/relationships/image" Target="../media/image5.png"/><Relationship Id="rId6" Type="http://schemas.openxmlformats.org/officeDocument/2006/relationships/tags" Target="../tags/tag93.xml"/><Relationship Id="rId5" Type="http://schemas.openxmlformats.org/officeDocument/2006/relationships/image" Target="../media/image4.png"/><Relationship Id="rId4" Type="http://schemas.openxmlformats.org/officeDocument/2006/relationships/tags" Target="../tags/tag92.xml"/><Relationship Id="rId3" Type="http://schemas.openxmlformats.org/officeDocument/2006/relationships/image" Target="../media/image3.png"/><Relationship Id="rId2" Type="http://schemas.openxmlformats.org/officeDocument/2006/relationships/tags" Target="../tags/tag91.xml"/><Relationship Id="rId13" Type="http://schemas.openxmlformats.org/officeDocument/2006/relationships/tags" Target="../tags/tag99.xml"/><Relationship Id="rId12" Type="http://schemas.openxmlformats.org/officeDocument/2006/relationships/tags" Target="../tags/tag98.xml"/><Relationship Id="rId11" Type="http://schemas.openxmlformats.org/officeDocument/2006/relationships/tags" Target="../tags/tag97.xml"/><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04.xml"/><Relationship Id="rId8" Type="http://schemas.openxmlformats.org/officeDocument/2006/relationships/tags" Target="../tags/tag103.xml"/><Relationship Id="rId7" Type="http://schemas.openxmlformats.org/officeDocument/2006/relationships/image" Target="../media/image5.png"/><Relationship Id="rId6" Type="http://schemas.openxmlformats.org/officeDocument/2006/relationships/tags" Target="../tags/tag102.xml"/><Relationship Id="rId5" Type="http://schemas.openxmlformats.org/officeDocument/2006/relationships/image" Target="../media/image4.png"/><Relationship Id="rId4" Type="http://schemas.openxmlformats.org/officeDocument/2006/relationships/tags" Target="../tags/tag101.xml"/><Relationship Id="rId3" Type="http://schemas.openxmlformats.org/officeDocument/2006/relationships/image" Target="../media/image3.png"/><Relationship Id="rId2" Type="http://schemas.openxmlformats.org/officeDocument/2006/relationships/tags" Target="../tags/tag100.xml"/><Relationship Id="rId15" Type="http://schemas.openxmlformats.org/officeDocument/2006/relationships/tags" Target="../tags/tag110.xml"/><Relationship Id="rId14" Type="http://schemas.openxmlformats.org/officeDocument/2006/relationships/tags" Target="../tags/tag109.xml"/><Relationship Id="rId13" Type="http://schemas.openxmlformats.org/officeDocument/2006/relationships/tags" Target="../tags/tag108.xml"/><Relationship Id="rId12" Type="http://schemas.openxmlformats.org/officeDocument/2006/relationships/tags" Target="../tags/tag107.xml"/><Relationship Id="rId11" Type="http://schemas.openxmlformats.org/officeDocument/2006/relationships/tags" Target="../tags/tag106.xml"/><Relationship Id="rId10"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image" Target="../media/image13.png"/><Relationship Id="rId6" Type="http://schemas.openxmlformats.org/officeDocument/2006/relationships/tags" Target="../tags/tag113.xml"/><Relationship Id="rId5" Type="http://schemas.openxmlformats.org/officeDocument/2006/relationships/image" Target="../media/image12.png"/><Relationship Id="rId4" Type="http://schemas.openxmlformats.org/officeDocument/2006/relationships/tags" Target="../tags/tag112.xml"/><Relationship Id="rId3" Type="http://schemas.openxmlformats.org/officeDocument/2006/relationships/image" Target="../media/image11.png"/><Relationship Id="rId2" Type="http://schemas.openxmlformats.org/officeDocument/2006/relationships/tags" Target="../tags/tag111.xml"/><Relationship Id="rId11" Type="http://schemas.openxmlformats.org/officeDocument/2006/relationships/tags" Target="../tags/tag117.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120.xml"/><Relationship Id="rId3" Type="http://schemas.openxmlformats.org/officeDocument/2006/relationships/tags" Target="../tags/tag119.xml"/><Relationship Id="rId2" Type="http://schemas.openxmlformats.org/officeDocument/2006/relationships/tags" Target="../tags/tag118.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25.xml"/><Relationship Id="rId8" Type="http://schemas.openxmlformats.org/officeDocument/2006/relationships/tags" Target="../tags/tag124.xml"/><Relationship Id="rId7" Type="http://schemas.openxmlformats.org/officeDocument/2006/relationships/image" Target="../media/image5.png"/><Relationship Id="rId6" Type="http://schemas.openxmlformats.org/officeDocument/2006/relationships/tags" Target="../tags/tag123.xml"/><Relationship Id="rId5" Type="http://schemas.openxmlformats.org/officeDocument/2006/relationships/image" Target="../media/image4.png"/><Relationship Id="rId4" Type="http://schemas.openxmlformats.org/officeDocument/2006/relationships/tags" Target="../tags/tag122.xml"/><Relationship Id="rId3" Type="http://schemas.openxmlformats.org/officeDocument/2006/relationships/image" Target="../media/image3.png"/><Relationship Id="rId2" Type="http://schemas.openxmlformats.org/officeDocument/2006/relationships/tags" Target="../tags/tag121.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tags" Target="../tags/tag127.xml"/><Relationship Id="rId10" Type="http://schemas.openxmlformats.org/officeDocument/2006/relationships/tags" Target="../tags/tag12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image" Target="../media/image5.png"/><Relationship Id="rId6" Type="http://schemas.openxmlformats.org/officeDocument/2006/relationships/tags" Target="../tags/tag132.xml"/><Relationship Id="rId5" Type="http://schemas.openxmlformats.org/officeDocument/2006/relationships/image" Target="../media/image4.png"/><Relationship Id="rId4" Type="http://schemas.openxmlformats.org/officeDocument/2006/relationships/tags" Target="../tags/tag131.xml"/><Relationship Id="rId3" Type="http://schemas.openxmlformats.org/officeDocument/2006/relationships/image" Target="../media/image3.png"/><Relationship Id="rId2" Type="http://schemas.openxmlformats.org/officeDocument/2006/relationships/tags" Target="../tags/tag130.xml"/><Relationship Id="rId12" Type="http://schemas.openxmlformats.org/officeDocument/2006/relationships/tags" Target="../tags/tag13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42.xml"/><Relationship Id="rId8" Type="http://schemas.openxmlformats.org/officeDocument/2006/relationships/tags" Target="../tags/tag141.xml"/><Relationship Id="rId7" Type="http://schemas.openxmlformats.org/officeDocument/2006/relationships/image" Target="../media/image5.png"/><Relationship Id="rId6" Type="http://schemas.openxmlformats.org/officeDocument/2006/relationships/tags" Target="../tags/tag140.xml"/><Relationship Id="rId5" Type="http://schemas.openxmlformats.org/officeDocument/2006/relationships/image" Target="../media/image4.png"/><Relationship Id="rId4" Type="http://schemas.openxmlformats.org/officeDocument/2006/relationships/tags" Target="../tags/tag139.xml"/><Relationship Id="rId3" Type="http://schemas.openxmlformats.org/officeDocument/2006/relationships/image" Target="../media/image3.png"/><Relationship Id="rId2" Type="http://schemas.openxmlformats.org/officeDocument/2006/relationships/tags" Target="../tags/tag138.xml"/><Relationship Id="rId11" Type="http://schemas.openxmlformats.org/officeDocument/2006/relationships/tags" Target="../tags/tag144.xml"/><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49.xml"/><Relationship Id="rId8" Type="http://schemas.openxmlformats.org/officeDocument/2006/relationships/tags" Target="../tags/tag148.xml"/><Relationship Id="rId7" Type="http://schemas.openxmlformats.org/officeDocument/2006/relationships/image" Target="../media/image16.png"/><Relationship Id="rId6" Type="http://schemas.openxmlformats.org/officeDocument/2006/relationships/tags" Target="../tags/tag147.xml"/><Relationship Id="rId5" Type="http://schemas.openxmlformats.org/officeDocument/2006/relationships/image" Target="../media/image15.png"/><Relationship Id="rId4" Type="http://schemas.openxmlformats.org/officeDocument/2006/relationships/tags" Target="../tags/tag146.xml"/><Relationship Id="rId3" Type="http://schemas.openxmlformats.org/officeDocument/2006/relationships/image" Target="../media/image14.png"/><Relationship Id="rId2" Type="http://schemas.openxmlformats.org/officeDocument/2006/relationships/tags" Target="../tags/tag145.xml"/><Relationship Id="rId16" Type="http://schemas.openxmlformats.org/officeDocument/2006/relationships/tags" Target="../tags/tag156.xml"/><Relationship Id="rId15" Type="http://schemas.openxmlformats.org/officeDocument/2006/relationships/tags" Target="../tags/tag155.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tags" Target="../tags/tag151.xml"/><Relationship Id="rId10" Type="http://schemas.openxmlformats.org/officeDocument/2006/relationships/tags" Target="../tags/tag15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1.xml"/><Relationship Id="rId8" Type="http://schemas.openxmlformats.org/officeDocument/2006/relationships/tags" Target="../tags/tag160.xml"/><Relationship Id="rId7" Type="http://schemas.openxmlformats.org/officeDocument/2006/relationships/image" Target="../media/image5.png"/><Relationship Id="rId6" Type="http://schemas.openxmlformats.org/officeDocument/2006/relationships/tags" Target="../tags/tag159.xml"/><Relationship Id="rId5" Type="http://schemas.openxmlformats.org/officeDocument/2006/relationships/image" Target="../media/image4.png"/><Relationship Id="rId4" Type="http://schemas.openxmlformats.org/officeDocument/2006/relationships/tags" Target="../tags/tag158.xml"/><Relationship Id="rId3" Type="http://schemas.openxmlformats.org/officeDocument/2006/relationships/image" Target="../media/image3.png"/><Relationship Id="rId2" Type="http://schemas.openxmlformats.org/officeDocument/2006/relationships/tags" Target="../tags/tag157.xml"/><Relationship Id="rId11" Type="http://schemas.openxmlformats.org/officeDocument/2006/relationships/tags" Target="../tags/tag163.xml"/><Relationship Id="rId10" Type="http://schemas.openxmlformats.org/officeDocument/2006/relationships/tags" Target="../tags/tag162.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69.xml"/><Relationship Id="rId8" Type="http://schemas.openxmlformats.org/officeDocument/2006/relationships/tags" Target="../tags/tag168.xml"/><Relationship Id="rId7" Type="http://schemas.openxmlformats.org/officeDocument/2006/relationships/tags" Target="../tags/tag167.xml"/><Relationship Id="rId6" Type="http://schemas.openxmlformats.org/officeDocument/2006/relationships/image" Target="../media/image5.png"/><Relationship Id="rId5" Type="http://schemas.openxmlformats.org/officeDocument/2006/relationships/tags" Target="../tags/tag166.xml"/><Relationship Id="rId4" Type="http://schemas.openxmlformats.org/officeDocument/2006/relationships/tags" Target="../tags/tag165.xml"/><Relationship Id="rId3" Type="http://schemas.openxmlformats.org/officeDocument/2006/relationships/image" Target="../media/image3.png"/><Relationship Id="rId2" Type="http://schemas.openxmlformats.org/officeDocument/2006/relationships/tags" Target="../tags/tag164.xml"/><Relationship Id="rId11" Type="http://schemas.openxmlformats.org/officeDocument/2006/relationships/tags" Target="../tags/tag171.xml"/><Relationship Id="rId10" Type="http://schemas.openxmlformats.org/officeDocument/2006/relationships/tags" Target="../tags/tag17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77.xml"/><Relationship Id="rId8" Type="http://schemas.openxmlformats.org/officeDocument/2006/relationships/tags" Target="../tags/tag176.xml"/><Relationship Id="rId7" Type="http://schemas.openxmlformats.org/officeDocument/2006/relationships/tags" Target="../tags/tag175.xml"/><Relationship Id="rId6" Type="http://schemas.openxmlformats.org/officeDocument/2006/relationships/image" Target="../media/image4.png"/><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image" Target="../media/image3.png"/><Relationship Id="rId2" Type="http://schemas.openxmlformats.org/officeDocument/2006/relationships/tags" Target="../tags/tag172.xml"/><Relationship Id="rId12" Type="http://schemas.openxmlformats.org/officeDocument/2006/relationships/tags" Target="../tags/tag180.xml"/><Relationship Id="rId11" Type="http://schemas.openxmlformats.org/officeDocument/2006/relationships/tags" Target="../tags/tag179.xml"/><Relationship Id="rId10" Type="http://schemas.openxmlformats.org/officeDocument/2006/relationships/tags" Target="../tags/tag178.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86.xml"/><Relationship Id="rId8" Type="http://schemas.openxmlformats.org/officeDocument/2006/relationships/tags" Target="../tags/tag185.xml"/><Relationship Id="rId7" Type="http://schemas.openxmlformats.org/officeDocument/2006/relationships/tags" Target="../tags/tag184.xml"/><Relationship Id="rId6" Type="http://schemas.openxmlformats.org/officeDocument/2006/relationships/image" Target="../media/image5.png"/><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image" Target="../media/image3.png"/><Relationship Id="rId2" Type="http://schemas.openxmlformats.org/officeDocument/2006/relationships/tags" Target="../tags/tag181.xml"/><Relationship Id="rId12" Type="http://schemas.openxmlformats.org/officeDocument/2006/relationships/tags" Target="../tags/tag189.xml"/><Relationship Id="rId11" Type="http://schemas.openxmlformats.org/officeDocument/2006/relationships/tags" Target="../tags/tag188.xml"/><Relationship Id="rId10" Type="http://schemas.openxmlformats.org/officeDocument/2006/relationships/tags" Target="../tags/tag187.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95.xml"/><Relationship Id="rId8" Type="http://schemas.openxmlformats.org/officeDocument/2006/relationships/tags" Target="../tags/tag194.xml"/><Relationship Id="rId7" Type="http://schemas.openxmlformats.org/officeDocument/2006/relationships/tags" Target="../tags/tag193.xml"/><Relationship Id="rId6" Type="http://schemas.openxmlformats.org/officeDocument/2006/relationships/image" Target="../media/image4.png"/><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image" Target="../media/image3.png"/><Relationship Id="rId2" Type="http://schemas.openxmlformats.org/officeDocument/2006/relationships/tags" Target="../tags/tag190.xml"/><Relationship Id="rId12" Type="http://schemas.openxmlformats.org/officeDocument/2006/relationships/tags" Target="../tags/tag198.xml"/><Relationship Id="rId11" Type="http://schemas.openxmlformats.org/officeDocument/2006/relationships/tags" Target="../tags/tag197.xml"/><Relationship Id="rId10" Type="http://schemas.openxmlformats.org/officeDocument/2006/relationships/tags" Target="../tags/tag1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04.xml"/><Relationship Id="rId8" Type="http://schemas.openxmlformats.org/officeDocument/2006/relationships/tags" Target="../tags/tag203.xml"/><Relationship Id="rId7" Type="http://schemas.openxmlformats.org/officeDocument/2006/relationships/tags" Target="../tags/tag202.xml"/><Relationship Id="rId6" Type="http://schemas.openxmlformats.org/officeDocument/2006/relationships/image" Target="../media/image5.png"/><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image" Target="../media/image3.png"/><Relationship Id="rId2" Type="http://schemas.openxmlformats.org/officeDocument/2006/relationships/tags" Target="../tags/tag199.xml"/><Relationship Id="rId14" Type="http://schemas.openxmlformats.org/officeDocument/2006/relationships/tags" Target="../tags/tag209.xml"/><Relationship Id="rId13" Type="http://schemas.openxmlformats.org/officeDocument/2006/relationships/tags" Target="../tags/tag208.xml"/><Relationship Id="rId12" Type="http://schemas.openxmlformats.org/officeDocument/2006/relationships/tags" Target="../tags/tag207.xml"/><Relationship Id="rId11" Type="http://schemas.openxmlformats.org/officeDocument/2006/relationships/tags" Target="../tags/tag206.xml"/><Relationship Id="rId10" Type="http://schemas.openxmlformats.org/officeDocument/2006/relationships/tags" Target="../tags/tag20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214.xml"/><Relationship Id="rId8" Type="http://schemas.openxmlformats.org/officeDocument/2006/relationships/image" Target="../media/image4.png"/><Relationship Id="rId7" Type="http://schemas.openxmlformats.org/officeDocument/2006/relationships/tags" Target="../tags/tag213.xml"/><Relationship Id="rId6" Type="http://schemas.openxmlformats.org/officeDocument/2006/relationships/image" Target="../media/image5.png"/><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image" Target="../media/image3.png"/><Relationship Id="rId2" Type="http://schemas.openxmlformats.org/officeDocument/2006/relationships/tags" Target="../tags/tag210.xml"/><Relationship Id="rId13" Type="http://schemas.openxmlformats.org/officeDocument/2006/relationships/tags" Target="../tags/tag218.xml"/><Relationship Id="rId12" Type="http://schemas.openxmlformats.org/officeDocument/2006/relationships/tags" Target="../tags/tag217.xml"/><Relationship Id="rId11" Type="http://schemas.openxmlformats.org/officeDocument/2006/relationships/tags" Target="../tags/tag216.xml"/><Relationship Id="rId10" Type="http://schemas.openxmlformats.org/officeDocument/2006/relationships/tags" Target="../tags/tag2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descr="画板 1"/>
          <p:cNvPicPr>
            <a:picLocks noChangeAspect="1"/>
          </p:cNvPicPr>
          <p:nvPr>
            <p:custDataLst>
              <p:tags r:id="rId2"/>
            </p:custDataLst>
          </p:nvPr>
        </p:nvPicPr>
        <p:blipFill>
          <a:blip r:embed="rId3"/>
          <a:stretch>
            <a:fillRect/>
          </a:stretch>
        </p:blipFill>
        <p:spPr>
          <a:xfrm>
            <a:off x="0" y="-318"/>
            <a:ext cx="12192000" cy="6858318"/>
          </a:xfrm>
          <a:prstGeom prst="rect">
            <a:avLst/>
          </a:prstGeom>
        </p:spPr>
      </p:pic>
      <p:pic>
        <p:nvPicPr>
          <p:cNvPr id="5" name="图片 4" descr="画板 2"/>
          <p:cNvPicPr>
            <a:picLocks noChangeAspect="1"/>
          </p:cNvPicPr>
          <p:nvPr>
            <p:custDataLst>
              <p:tags r:id="rId4"/>
            </p:custDataLst>
          </p:nvPr>
        </p:nvPicPr>
        <p:blipFill>
          <a:blip r:embed="rId5"/>
          <a:stretch>
            <a:fillRect/>
          </a:stretch>
        </p:blipFill>
        <p:spPr>
          <a:xfrm>
            <a:off x="-1200" y="4279677"/>
            <a:ext cx="12193194" cy="2572608"/>
          </a:xfrm>
          <a:prstGeom prst="rect">
            <a:avLst/>
          </a:prstGeom>
        </p:spPr>
      </p:pic>
      <p:sp>
        <p:nvSpPr>
          <p:cNvPr id="16" name="日期占位符 15"/>
          <p:cNvSpPr>
            <a:spLocks noGrp="1"/>
          </p:cNvSpPr>
          <p:nvPr>
            <p:ph type="dt" sz="half" idx="10"/>
            <p:custDataLst>
              <p:tags r:id="rId6"/>
            </p:custDataLst>
          </p:nvPr>
        </p:nvSpPr>
        <p:spPr/>
        <p:txBody>
          <a:bodyPr/>
          <a:lstStyle>
            <a:lvl1pPr>
              <a:defRPr>
                <a:solidFill>
                  <a:schemeClr val="lt1">
                    <a:tint val="7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7"/>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dirty="0"/>
          </a:p>
        </p:txBody>
      </p:sp>
      <p:sp>
        <p:nvSpPr>
          <p:cNvPr id="18" name="灯片编号占位符 17"/>
          <p:cNvSpPr>
            <a:spLocks noGrp="1"/>
          </p:cNvSpPr>
          <p:nvPr>
            <p:ph type="sldNum" sz="quarter" idx="12"/>
            <p:custDataLst>
              <p:tags r:id="rId8"/>
            </p:custDataLst>
          </p:nvPr>
        </p:nvSpPr>
        <p:spPr/>
        <p:txBody>
          <a:bodyPr/>
          <a:lstStyle>
            <a:lvl1pPr>
              <a:defRPr>
                <a:solidFill>
                  <a:schemeClr val="lt1">
                    <a:tint val="7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dirty="0"/>
          </a:p>
        </p:txBody>
      </p:sp>
      <p:sp>
        <p:nvSpPr>
          <p:cNvPr id="9" name="矩形: 圆角 8"/>
          <p:cNvSpPr/>
          <p:nvPr>
            <p:custDataLst>
              <p:tags r:id="rId9"/>
            </p:custDataLst>
          </p:nvPr>
        </p:nvSpPr>
        <p:spPr>
          <a:xfrm>
            <a:off x="5233035" y="4694488"/>
            <a:ext cx="1725930" cy="36576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70000"/>
          </a:bodyPr>
          <a:p>
            <a:pPr algn="ctr" defTabSz="609600"/>
            <a:endParaRPr lang="zh-CN" altLang="en-US" sz="1400" spc="300" dirty="0">
              <a:solidFill>
                <a:prstClr val="white"/>
              </a:solidFill>
              <a:latin typeface="汉仪文黑-75简" panose="00020600040101010101" charset="-122"/>
              <a:ea typeface="汉仪文黑-55简" panose="00020600040101010101" charset="-122"/>
            </a:endParaRPr>
          </a:p>
        </p:txBody>
      </p:sp>
      <p:sp>
        <p:nvSpPr>
          <p:cNvPr id="2" name="标题 1"/>
          <p:cNvSpPr/>
          <p:nvPr>
            <p:ph type="ctrTitle" idx="2" hasCustomPrompt="1"/>
            <p:custDataLst>
              <p:tags r:id="rId10"/>
            </p:custDataLst>
          </p:nvPr>
        </p:nvSpPr>
        <p:spPr>
          <a:xfrm>
            <a:off x="1987550" y="1763277"/>
            <a:ext cx="8216900" cy="1108075"/>
          </a:xfrm>
        </p:spPr>
        <p:txBody>
          <a:bodyPr vert="horz" wrap="square" lIns="90170" tIns="46990" rIns="90170" bIns="46990" rtlCol="0" anchor="b" anchorCtr="0">
            <a:normAutofit/>
          </a:bodyPr>
          <a:lstStyle>
            <a:lvl1pPr marL="0" marR="0" algn="ctr" defTabSz="609600" rtl="0" eaLnBrk="1" fontAlgn="auto" latinLnBrk="0" hangingPunct="1">
              <a:lnSpc>
                <a:spcPct val="100000"/>
              </a:lnSpc>
              <a:spcBef>
                <a:spcPct val="0"/>
              </a:spcBef>
              <a:buClrTx/>
              <a:buSzTx/>
              <a:buFontTx/>
              <a:buNone/>
              <a:defRPr kumimoji="0" lang="zh-CN" altLang="en-US" sz="5900" b="1" i="0" u="none" strike="noStrike" kern="100" cap="none" spc="0" normalizeH="0" baseline="0" noProof="1" dirty="0">
                <a:solidFill>
                  <a:schemeClr val="accent1">
                    <a:lumMod val="75000"/>
                  </a:schemeClr>
                </a:solidFill>
                <a:uFillTx/>
                <a:latin typeface="Arial" panose="020B0604020202020204" pitchFamily="34" charset="0"/>
                <a:ea typeface="汉仪文黑-85简" panose="00020600040101010101" charset="-122"/>
                <a:cs typeface="Times New Roman" panose="02020603050405020304" pitchFamily="18" charset="0"/>
              </a:defRPr>
            </a:lvl1pPr>
          </a:lstStyle>
          <a:p>
            <a:pPr lvl="0"/>
            <a:r>
              <a:rPr>
                <a:sym typeface="+mn-ea"/>
              </a:rPr>
              <a:t>编辑标题</a:t>
            </a:r>
            <a:endParaRPr>
              <a:sym typeface="+mn-ea"/>
            </a:endParaRPr>
          </a:p>
        </p:txBody>
      </p:sp>
      <p:sp>
        <p:nvSpPr>
          <p:cNvPr id="3" name="副标题 2"/>
          <p:cNvSpPr/>
          <p:nvPr>
            <p:ph type="subTitle" idx="3" hasCustomPrompt="1"/>
            <p:custDataLst>
              <p:tags r:id="rId11"/>
            </p:custDataLst>
          </p:nvPr>
        </p:nvSpPr>
        <p:spPr>
          <a:xfrm>
            <a:off x="1987550" y="2909452"/>
            <a:ext cx="8216900" cy="544941"/>
          </a:xfrm>
        </p:spPr>
        <p:txBody>
          <a:bodyPr vert="horz" wrap="square" lIns="90170" tIns="46990" rIns="90170" bIns="46990" rtlCol="0" anchor="ctr">
            <a:normAutofit/>
          </a:bodyPr>
          <a:lstStyle>
            <a:lvl1pPr marL="0" marR="0" indent="-228600" algn="ctr" defTabSz="609600" rtl="0" eaLnBrk="1" fontAlgn="auto" latinLnBrk="0" hangingPunct="1">
              <a:lnSpc>
                <a:spcPct val="100000"/>
              </a:lnSpc>
              <a:spcBef>
                <a:spcPts val="0"/>
              </a:spcBef>
              <a:spcAft>
                <a:spcPts val="1000"/>
              </a:spcAft>
              <a:buClrTx/>
              <a:buSzTx/>
              <a:buFontTx/>
              <a:buNone/>
              <a:defRPr kumimoji="0" lang="zh-CN" altLang="en-US" sz="2400" b="0" i="0" u="none" strike="noStrike" kern="1200" cap="none" spc="800" normalizeH="0" baseline="0" noProof="1" dirty="0">
                <a:solidFill>
                  <a:schemeClr val="accent1">
                    <a:lumMod val="75000"/>
                  </a:schemeClr>
                </a:solidFill>
                <a:uFillTx/>
                <a:latin typeface="Arial" panose="020B0604020202020204" pitchFamily="34" charset="0"/>
                <a:ea typeface="汉仪文黑-55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6" name="文本占位符 5"/>
          <p:cNvSpPr/>
          <p:nvPr>
            <p:ph type="body" idx="4" hasCustomPrompt="1"/>
            <p:custDataLst>
              <p:tags r:id="rId12"/>
            </p:custDataLst>
          </p:nvPr>
        </p:nvSpPr>
        <p:spPr>
          <a:xfrm>
            <a:off x="2880360" y="3482969"/>
            <a:ext cx="6431915" cy="1028468"/>
          </a:xfrm>
        </p:spPr>
        <p:txBody>
          <a:bodyPr wrap="square">
            <a:normAutofit/>
          </a:bodyPr>
          <a:lstStyle>
            <a:lvl1pPr marL="0" marR="0" algn="ctr" defTabSz="609600" rtl="0" eaLnBrk="1" fontAlgn="auto" latinLnBrk="0" hangingPunct="1">
              <a:lnSpc>
                <a:spcPct val="150000"/>
              </a:lnSpc>
              <a:buClrTx/>
              <a:buSzTx/>
              <a:buFontTx/>
              <a:buNone/>
              <a:defRPr kumimoji="0" lang="zh-CN" altLang="en-US" sz="1600" b="0" i="0" u="none" strike="noStrike" kern="1200" cap="none" spc="0" normalizeH="0" baseline="0" noProof="1" dirty="0">
                <a:solidFill>
                  <a:srgbClr val="000000"/>
                </a:solidFill>
                <a:latin typeface="Arial" panose="020B0604020202020204" pitchFamily="34" charset="0"/>
                <a:ea typeface="汉仪文黑-55简" panose="00020600040101010101" charset="-122"/>
                <a:cs typeface="+mn-cs"/>
              </a:defRPr>
            </a:lvl1pPr>
          </a:lstStyle>
          <a:p>
            <a:pPr lvl="0"/>
            <a:r>
              <a:rPr>
                <a:sym typeface="+mn-ea"/>
              </a:rPr>
              <a:t>单击此处添加文本</a:t>
            </a:r>
            <a:endParaRPr>
              <a:sym typeface="+mn-ea"/>
            </a:endParaRPr>
          </a:p>
        </p:txBody>
      </p:sp>
      <p:sp>
        <p:nvSpPr>
          <p:cNvPr id="7" name="文本占位符 6"/>
          <p:cNvSpPr txBox="1"/>
          <p:nvPr>
            <p:ph type="body" idx="5" hasCustomPrompt="1"/>
            <p:custDataLst>
              <p:tags r:id="rId13"/>
            </p:custDataLst>
          </p:nvPr>
        </p:nvSpPr>
        <p:spPr>
          <a:xfrm>
            <a:off x="4665980" y="4659392"/>
            <a:ext cx="2860675" cy="435953"/>
          </a:xfrm>
          <a:noFill/>
        </p:spPr>
        <p:txBody>
          <a:bodyPr wrap="square" rtlCol="0" anchor="ctr" anchorCtr="0">
            <a:normAutofit/>
          </a:bodyPr>
          <a:lstStyle>
            <a:lvl1pPr marL="0" marR="0" algn="ctr" defTabSz="914400" rtl="0" eaLnBrk="1" fontAlgn="auto" latinLnBrk="0" hangingPunct="1">
              <a:lnSpc>
                <a:spcPct val="100000"/>
              </a:lnSpc>
              <a:buClrTx/>
              <a:buSzTx/>
              <a:buFontTx/>
              <a:buNone/>
              <a:defRPr kumimoji="0" lang="zh-CN" altLang="en-US" sz="1600" b="0" i="0" u="none" strike="noStrike" kern="1200" cap="none" spc="400" normalizeH="0" baseline="0" noProof="1" dirty="0">
                <a:solidFill>
                  <a:schemeClr val="lt1"/>
                </a:solidFill>
                <a:latin typeface="Arial" panose="020B0604020202020204" pitchFamily="34" charset="0"/>
                <a:ea typeface="汉仪文黑-55简" panose="00020600040101010101" charset="-122"/>
                <a:cs typeface="+mn-cs"/>
              </a:defRPr>
            </a:lvl1pPr>
          </a:lstStyle>
          <a:p>
            <a:pPr lvl="0"/>
            <a:r>
              <a:rPr>
                <a:sym typeface="+mn-ea"/>
              </a:rPr>
              <a:t>单击此处添加文本</a:t>
            </a:r>
            <a:endParaRPr>
              <a:sym typeface="+mn-e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pic>
        <p:nvPicPr>
          <p:cNvPr id="8" name="图片 7" descr="小装饰2"/>
          <p:cNvPicPr>
            <a:picLocks noChangeAspect="1"/>
          </p:cNvPicPr>
          <p:nvPr>
            <p:custDataLst>
              <p:tags r:id="rId4"/>
            </p:custDataLst>
          </p:nvPr>
        </p:nvPicPr>
        <p:blipFill>
          <a:blip r:embed="rId5"/>
          <a:stretch>
            <a:fillRect/>
          </a:stretch>
        </p:blipFill>
        <p:spPr>
          <a:xfrm>
            <a:off x="9660890" y="0"/>
            <a:ext cx="2531110" cy="1682301"/>
          </a:xfrm>
          <a:prstGeom prst="rect">
            <a:avLst/>
          </a:prstGeom>
        </p:spPr>
      </p:pic>
      <p:pic>
        <p:nvPicPr>
          <p:cNvPr id="11" name="图片 10" descr="小装饰"/>
          <p:cNvPicPr>
            <a:picLocks noChangeAspect="1"/>
          </p:cNvPicPr>
          <p:nvPr>
            <p:custDataLst>
              <p:tags r:id="rId6"/>
            </p:custDataLst>
          </p:nvPr>
        </p:nvPicPr>
        <p:blipFill>
          <a:blip r:embed="rId7"/>
          <a:stretch>
            <a:fillRect/>
          </a:stretch>
        </p:blipFill>
        <p:spPr>
          <a:xfrm>
            <a:off x="0" y="5713796"/>
            <a:ext cx="1322705" cy="1144204"/>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封底"/>
          <p:cNvPicPr>
            <a:picLocks noChangeAspect="1"/>
          </p:cNvPicPr>
          <p:nvPr>
            <p:custDataLst>
              <p:tags r:id="rId2"/>
            </p:custDataLst>
          </p:nvPr>
        </p:nvPicPr>
        <p:blipFill>
          <a:blip r:embed="rId3"/>
          <a:stretch>
            <a:fillRect/>
          </a:stretch>
        </p:blipFill>
        <p:spPr>
          <a:xfrm>
            <a:off x="794" y="-317"/>
            <a:ext cx="12191683" cy="6845299"/>
          </a:xfrm>
          <a:prstGeom prst="rect">
            <a:avLst/>
          </a:prstGeom>
        </p:spPr>
      </p:pic>
      <p:pic>
        <p:nvPicPr>
          <p:cNvPr id="2" name="图片 1" descr="装饰1"/>
          <p:cNvPicPr>
            <a:picLocks noChangeAspect="1"/>
          </p:cNvPicPr>
          <p:nvPr>
            <p:custDataLst>
              <p:tags r:id="rId4"/>
            </p:custDataLst>
          </p:nvPr>
        </p:nvPicPr>
        <p:blipFill>
          <a:blip r:embed="rId5"/>
          <a:stretch>
            <a:fillRect/>
          </a:stretch>
        </p:blipFill>
        <p:spPr>
          <a:xfrm>
            <a:off x="-21749" y="-16828"/>
            <a:ext cx="1887837" cy="1946593"/>
          </a:xfrm>
          <a:prstGeom prst="rect">
            <a:avLst/>
          </a:prstGeom>
        </p:spPr>
      </p:pic>
      <p:pic>
        <p:nvPicPr>
          <p:cNvPr id="7" name="图片 6" descr="装饰2"/>
          <p:cNvPicPr>
            <a:picLocks noChangeAspect="1"/>
          </p:cNvPicPr>
          <p:nvPr>
            <p:custDataLst>
              <p:tags r:id="rId6"/>
            </p:custDataLst>
          </p:nvPr>
        </p:nvPicPr>
        <p:blipFill>
          <a:blip r:embed="rId7"/>
          <a:stretch>
            <a:fillRect/>
          </a:stretch>
        </p:blipFill>
        <p:spPr>
          <a:xfrm>
            <a:off x="10592912" y="0"/>
            <a:ext cx="1583055" cy="1426627"/>
          </a:xfrm>
          <a:prstGeom prst="rect">
            <a:avLst/>
          </a:prstGeom>
        </p:spPr>
      </p:pic>
      <p:pic>
        <p:nvPicPr>
          <p:cNvPr id="8" name="图片 7" descr="装饰3"/>
          <p:cNvPicPr>
            <a:picLocks noChangeAspect="1"/>
          </p:cNvPicPr>
          <p:nvPr>
            <p:custDataLst>
              <p:tags r:id="rId8"/>
            </p:custDataLst>
          </p:nvPr>
        </p:nvPicPr>
        <p:blipFill>
          <a:blip r:embed="rId9"/>
          <a:stretch>
            <a:fillRect/>
          </a:stretch>
        </p:blipFill>
        <p:spPr>
          <a:xfrm>
            <a:off x="6337145" y="5258521"/>
            <a:ext cx="1921502" cy="1599161"/>
          </a:xfrm>
          <a:prstGeom prst="rect">
            <a:avLst/>
          </a:prstGeom>
        </p:spPr>
      </p:pic>
      <p:pic>
        <p:nvPicPr>
          <p:cNvPr id="10" name="图片 9" descr="图片1"/>
          <p:cNvPicPr>
            <a:picLocks noChangeAspect="1"/>
          </p:cNvPicPr>
          <p:nvPr>
            <p:custDataLst>
              <p:tags r:id="rId10"/>
            </p:custDataLst>
          </p:nvPr>
        </p:nvPicPr>
        <p:blipFill>
          <a:blip r:embed="rId11"/>
          <a:stretch>
            <a:fillRect/>
          </a:stretch>
        </p:blipFill>
        <p:spPr>
          <a:xfrm>
            <a:off x="629126" y="599321"/>
            <a:ext cx="10929303" cy="5647611"/>
          </a:xfrm>
          <a:prstGeom prst="rect">
            <a:avLst/>
          </a:prstGeom>
        </p:spPr>
      </p:pic>
      <p:sp>
        <p:nvSpPr>
          <p:cNvPr id="4" name="日期占位符 3"/>
          <p:cNvSpPr>
            <a:spLocks noGrp="1"/>
          </p:cNvSpPr>
          <p:nvPr>
            <p:ph type="dt" sz="half" idx="10"/>
            <p:custDataLst>
              <p:tags r:id="rId12"/>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a:p>
        </p:txBody>
      </p:sp>
      <p:sp>
        <p:nvSpPr>
          <p:cNvPr id="9" name="标题 1"/>
          <p:cNvSpPr/>
          <p:nvPr>
            <p:ph type="ctrTitle" idx="1" hasCustomPrompt="1"/>
            <p:custDataLst>
              <p:tags r:id="rId15"/>
            </p:custDataLst>
          </p:nvPr>
        </p:nvSpPr>
        <p:spPr>
          <a:xfrm>
            <a:off x="2153285" y="2833461"/>
            <a:ext cx="7885430" cy="1200150"/>
          </a:xfrm>
          <a:noFill/>
        </p:spPr>
        <p:txBody>
          <a:bodyPr vert="horz" wrap="square" lIns="90170" tIns="46990" rIns="90170" bIns="4699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6600" b="0" i="0" u="none" strike="noStrike" kern="0" cap="none" spc="100" normalizeH="0" baseline="0" noProof="1" dirty="0">
                <a:ln>
                  <a:noFill/>
                </a:ln>
                <a:solidFill>
                  <a:schemeClr val="dk1">
                    <a:lumMod val="75000"/>
                    <a:lumOff val="25000"/>
                  </a:schemeClr>
                </a:solidFill>
                <a:effectLst/>
                <a:uFillTx/>
                <a:latin typeface="Arial" panose="020B0604020202020204" pitchFamily="34" charset="0"/>
                <a:ea typeface="汉仪文黑-85简" panose="00020600040101010101" charset="-122"/>
                <a:cs typeface="+mj-cs"/>
              </a:defRPr>
            </a:lvl1pPr>
          </a:lstStyle>
          <a:p>
            <a:pPr lvl="0"/>
            <a:r>
              <a:rPr>
                <a:sym typeface="+mn-ea"/>
              </a:rPr>
              <a:t>编辑标题</a:t>
            </a:r>
            <a:endParaRPr>
              <a:sym typeface="+mn-ea"/>
            </a:endParaRPr>
          </a:p>
        </p:txBody>
      </p:sp>
      <p:sp>
        <p:nvSpPr>
          <p:cNvPr id="11" name="文本占位符 10"/>
          <p:cNvSpPr/>
          <p:nvPr>
            <p:ph type="body" idx="2" hasCustomPrompt="1"/>
            <p:custDataLst>
              <p:tags r:id="rId16"/>
            </p:custDataLst>
          </p:nvPr>
        </p:nvSpPr>
        <p:spPr>
          <a:xfrm>
            <a:off x="2720975" y="4295866"/>
            <a:ext cx="6750050" cy="808984"/>
          </a:xfrm>
        </p:spPr>
        <p:txBody>
          <a:bodyPr wrap="square">
            <a:normAutofit/>
          </a:bodyPr>
          <a:lstStyle>
            <a:lvl1pPr marL="0" marR="0" algn="ctr" defTabSz="914400" rtl="0" eaLnBrk="1" fontAlgn="auto" latinLnBrk="0" hangingPunct="1">
              <a:lnSpc>
                <a:spcPct val="150000"/>
              </a:lnSpc>
              <a:buClrTx/>
              <a:buSzTx/>
              <a:buFontTx/>
              <a:buNone/>
              <a:defRPr kumimoji="0" lang="zh-CN" altLang="en-US" sz="1400" b="0" i="0" u="none" strike="noStrike" kern="1200" cap="none" spc="0" normalizeH="0" baseline="0" noProof="1" dirty="0">
                <a:solidFill>
                  <a:schemeClr val="dk1">
                    <a:lumMod val="50000"/>
                    <a:lumOff val="50000"/>
                  </a:schemeClr>
                </a:solidFill>
                <a:latin typeface="Arial" panose="020B0604020202020204" pitchFamily="34" charset="0"/>
                <a:ea typeface="汉仪文黑-55简" panose="00020600040101010101" charset="-122"/>
                <a:cs typeface="+mn-cs"/>
              </a:defRPr>
            </a:lvl1pPr>
          </a:lstStyle>
          <a:p>
            <a:pPr lvl="0"/>
            <a:r>
              <a:rPr>
                <a:sym typeface="+mn-ea"/>
              </a:rPr>
              <a:t>单击此处添加文本</a:t>
            </a:r>
            <a:endParaRPr>
              <a:sym typeface="+mn-ea"/>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pic>
        <p:nvPicPr>
          <p:cNvPr id="8" name="图片 7" descr="小装饰2"/>
          <p:cNvPicPr>
            <a:picLocks noChangeAspect="1"/>
          </p:cNvPicPr>
          <p:nvPr>
            <p:custDataLst>
              <p:tags r:id="rId4"/>
            </p:custDataLst>
          </p:nvPr>
        </p:nvPicPr>
        <p:blipFill>
          <a:blip r:embed="rId5"/>
          <a:stretch>
            <a:fillRect/>
          </a:stretch>
        </p:blipFill>
        <p:spPr>
          <a:xfrm>
            <a:off x="9660890" y="0"/>
            <a:ext cx="2531110" cy="1682301"/>
          </a:xfrm>
          <a:prstGeom prst="rect">
            <a:avLst/>
          </a:prstGeom>
        </p:spPr>
      </p:pic>
      <p:pic>
        <p:nvPicPr>
          <p:cNvPr id="11" name="图片 10" descr="小装饰"/>
          <p:cNvPicPr>
            <a:picLocks noChangeAspect="1"/>
          </p:cNvPicPr>
          <p:nvPr>
            <p:custDataLst>
              <p:tags r:id="rId6"/>
            </p:custDataLst>
          </p:nvPr>
        </p:nvPicPr>
        <p:blipFill>
          <a:blip r:embed="rId7"/>
          <a:stretch>
            <a:fillRect/>
          </a:stretch>
        </p:blipFill>
        <p:spPr>
          <a:xfrm>
            <a:off x="0" y="5713796"/>
            <a:ext cx="1322705" cy="1144204"/>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文黑-55简" panose="00020600040101010101" charset="-122"/>
              </a:defRPr>
            </a:lvl1pPr>
            <a:lvl2pPr eaLnBrk="1" fontAlgn="auto" latinLnBrk="0" hangingPunct="1">
              <a:defRPr sz="1600">
                <a:solidFill>
                  <a:schemeClr val="tx1"/>
                </a:solidFill>
                <a:latin typeface="Arial" panose="020B0604020202020204" pitchFamily="34" charset="0"/>
                <a:ea typeface="汉仪文黑-55简" panose="00020600040101010101" charset="-122"/>
              </a:defRPr>
            </a:lvl2pPr>
            <a:lvl3pPr eaLnBrk="1" fontAlgn="auto" latinLnBrk="0" hangingPunct="1">
              <a:defRPr sz="1600">
                <a:solidFill>
                  <a:schemeClr val="tx1"/>
                </a:solidFill>
                <a:latin typeface="Arial" panose="020B0604020202020204" pitchFamily="34" charset="0"/>
                <a:ea typeface="汉仪文黑-55简" panose="00020600040101010101" charset="-122"/>
              </a:defRPr>
            </a:lvl3pPr>
            <a:lvl4pPr eaLnBrk="1" fontAlgn="auto" latinLnBrk="0" hangingPunct="1">
              <a:defRPr sz="1600">
                <a:solidFill>
                  <a:schemeClr val="tx1"/>
                </a:solidFill>
                <a:latin typeface="Arial" panose="020B0604020202020204" pitchFamily="34" charset="0"/>
                <a:ea typeface="汉仪文黑-55简" panose="00020600040101010101" charset="-122"/>
              </a:defRPr>
            </a:lvl4pPr>
            <a:lvl5pPr eaLnBrk="1" fontAlgn="auto" latinLnBrk="0" hangingPunct="1">
              <a:defRPr sz="160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7" name="灯片编号占位符 6"/>
          <p:cNvSpPr>
            <a:spLocks noGrp="1"/>
          </p:cNvSpPr>
          <p:nvPr>
            <p:ph type="sldNum" sz="quarter" idx="12"/>
            <p:custDataLst>
              <p:tags r:id="rId13"/>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2" name="图片 11"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pic>
        <p:nvPicPr>
          <p:cNvPr id="10" name="图片 9" descr="小装饰2"/>
          <p:cNvPicPr>
            <a:picLocks noChangeAspect="1"/>
          </p:cNvPicPr>
          <p:nvPr>
            <p:custDataLst>
              <p:tags r:id="rId4"/>
            </p:custDataLst>
          </p:nvPr>
        </p:nvPicPr>
        <p:blipFill>
          <a:blip r:embed="rId5"/>
          <a:stretch>
            <a:fillRect/>
          </a:stretch>
        </p:blipFill>
        <p:spPr>
          <a:xfrm>
            <a:off x="9660890" y="0"/>
            <a:ext cx="2531110" cy="1682301"/>
          </a:xfrm>
          <a:prstGeom prst="rect">
            <a:avLst/>
          </a:prstGeom>
        </p:spPr>
      </p:pic>
      <p:pic>
        <p:nvPicPr>
          <p:cNvPr id="11" name="图片 10" descr="小装饰"/>
          <p:cNvPicPr>
            <a:picLocks noChangeAspect="1"/>
          </p:cNvPicPr>
          <p:nvPr>
            <p:custDataLst>
              <p:tags r:id="rId6"/>
            </p:custDataLst>
          </p:nvPr>
        </p:nvPicPr>
        <p:blipFill>
          <a:blip r:embed="rId7"/>
          <a:stretch>
            <a:fillRect/>
          </a:stretch>
        </p:blipFill>
        <p:spPr>
          <a:xfrm>
            <a:off x="0" y="5713796"/>
            <a:ext cx="1322705" cy="1144204"/>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文黑-55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9" name="灯片编号占位符 8"/>
          <p:cNvSpPr>
            <a:spLocks noGrp="1"/>
          </p:cNvSpPr>
          <p:nvPr>
            <p:ph type="sldNum" sz="quarter" idx="12"/>
            <p:custDataLst>
              <p:tags r:id="rId15"/>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descr="画板 1"/>
          <p:cNvPicPr>
            <a:picLocks noChangeAspect="1"/>
          </p:cNvPicPr>
          <p:nvPr>
            <p:custDataLst>
              <p:tags r:id="rId2"/>
            </p:custDataLst>
          </p:nvPr>
        </p:nvPicPr>
        <p:blipFill>
          <a:blip r:embed="rId3"/>
          <a:stretch>
            <a:fillRect/>
          </a:stretch>
        </p:blipFill>
        <p:spPr>
          <a:xfrm>
            <a:off x="283" y="-4444"/>
            <a:ext cx="12192635" cy="6858635"/>
          </a:xfrm>
          <a:prstGeom prst="rect">
            <a:avLst/>
          </a:prstGeom>
        </p:spPr>
      </p:pic>
      <p:pic>
        <p:nvPicPr>
          <p:cNvPr id="7" name="图片 6" descr="装饰"/>
          <p:cNvPicPr>
            <a:picLocks noChangeAspect="1"/>
          </p:cNvPicPr>
          <p:nvPr>
            <p:custDataLst>
              <p:tags r:id="rId4"/>
            </p:custDataLst>
          </p:nvPr>
        </p:nvPicPr>
        <p:blipFill>
          <a:blip r:embed="rId5"/>
          <a:stretch>
            <a:fillRect/>
          </a:stretch>
        </p:blipFill>
        <p:spPr>
          <a:xfrm>
            <a:off x="9808" y="12059"/>
            <a:ext cx="4751704" cy="6842453"/>
          </a:xfrm>
          <a:prstGeom prst="rect">
            <a:avLst/>
          </a:prstGeom>
        </p:spPr>
      </p:pic>
      <p:pic>
        <p:nvPicPr>
          <p:cNvPr id="6" name="图片 5" descr="背景"/>
          <p:cNvPicPr>
            <a:picLocks noChangeAspect="1"/>
          </p:cNvPicPr>
          <p:nvPr>
            <p:custDataLst>
              <p:tags r:id="rId6"/>
            </p:custDataLst>
          </p:nvPr>
        </p:nvPicPr>
        <p:blipFill>
          <a:blip r:embed="rId7"/>
          <a:stretch>
            <a:fillRect/>
          </a:stretch>
        </p:blipFill>
        <p:spPr>
          <a:xfrm>
            <a:off x="3841952" y="844234"/>
            <a:ext cx="8364935" cy="5175883"/>
          </a:xfrm>
          <a:prstGeom prst="rect">
            <a:avLst/>
          </a:prstGeom>
        </p:spPr>
      </p:pic>
      <p:sp>
        <p:nvSpPr>
          <p:cNvPr id="2" name="标题 1"/>
          <p:cNvSpPr>
            <a:spLocks noGrp="1"/>
          </p:cNvSpPr>
          <p:nvPr>
            <p:ph type="title"/>
            <p:custDataLst>
              <p:tags r:id="rId8"/>
            </p:custDataLst>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9"/>
            </p:custDataLst>
          </p:nvPr>
        </p:nvSpPr>
        <p:spPr/>
        <p:txBody>
          <a:bodyPr/>
          <a:lstStyle>
            <a:lvl1pPr>
              <a:defRPr>
                <a:solidFill>
                  <a:schemeClr val="lt1">
                    <a:tint val="7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5" name="灯片编号占位符 4"/>
          <p:cNvSpPr>
            <a:spLocks noGrp="1"/>
          </p:cNvSpPr>
          <p:nvPr>
            <p:ph type="sldNum" sz="quarter" idx="12"/>
            <p:custDataLst>
              <p:tags r:id="rId11"/>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pic>
        <p:nvPicPr>
          <p:cNvPr id="8" name="图片 7" descr="小装饰2"/>
          <p:cNvPicPr>
            <a:picLocks noChangeAspect="1"/>
          </p:cNvPicPr>
          <p:nvPr>
            <p:custDataLst>
              <p:tags r:id="rId4"/>
            </p:custDataLst>
          </p:nvPr>
        </p:nvPicPr>
        <p:blipFill>
          <a:blip r:embed="rId5"/>
          <a:stretch>
            <a:fillRect/>
          </a:stretch>
        </p:blipFill>
        <p:spPr>
          <a:xfrm>
            <a:off x="9660890" y="0"/>
            <a:ext cx="2531110" cy="1682301"/>
          </a:xfrm>
          <a:prstGeom prst="rect">
            <a:avLst/>
          </a:prstGeom>
        </p:spPr>
      </p:pic>
      <p:pic>
        <p:nvPicPr>
          <p:cNvPr id="11" name="图片 10" descr="小装饰"/>
          <p:cNvPicPr>
            <a:picLocks noChangeAspect="1"/>
          </p:cNvPicPr>
          <p:nvPr>
            <p:custDataLst>
              <p:tags r:id="rId6"/>
            </p:custDataLst>
          </p:nvPr>
        </p:nvPicPr>
        <p:blipFill>
          <a:blip r:embed="rId7"/>
          <a:stretch>
            <a:fillRect/>
          </a:stretch>
        </p:blipFill>
        <p:spPr>
          <a:xfrm>
            <a:off x="0" y="5713796"/>
            <a:ext cx="1322705" cy="1144204"/>
          </a:xfrm>
          <a:prstGeom prst="rect">
            <a:avLst/>
          </a:prstGeom>
        </p:spPr>
      </p:pic>
      <p:sp>
        <p:nvSpPr>
          <p:cNvPr id="2" name="标题 1"/>
          <p:cNvSpPr>
            <a:spLocks noGrp="1"/>
          </p:cNvSpPr>
          <p:nvPr>
            <p:ph type="title"/>
            <p:custDataLst>
              <p:tags r:id="rId8"/>
            </p:custDataLst>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dirty="0"/>
          </a:p>
        </p:txBody>
      </p:sp>
      <p:sp>
        <p:nvSpPr>
          <p:cNvPr id="7" name="灯片编号占位符 6"/>
          <p:cNvSpPr>
            <a:spLocks noGrp="1"/>
          </p:cNvSpPr>
          <p:nvPr>
            <p:ph type="sldNum" sz="quarter" idx="12"/>
            <p:custDataLst>
              <p:tags r:id="rId13"/>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pic>
        <p:nvPicPr>
          <p:cNvPr id="8" name="图片 7" descr="小装饰2"/>
          <p:cNvPicPr>
            <a:picLocks noChangeAspect="1"/>
          </p:cNvPicPr>
          <p:nvPr>
            <p:custDataLst>
              <p:tags r:id="rId4"/>
            </p:custDataLst>
          </p:nvPr>
        </p:nvPicPr>
        <p:blipFill>
          <a:blip r:embed="rId5"/>
          <a:stretch>
            <a:fillRect/>
          </a:stretch>
        </p:blipFill>
        <p:spPr>
          <a:xfrm>
            <a:off x="9660890" y="0"/>
            <a:ext cx="2531110" cy="1682301"/>
          </a:xfrm>
          <a:prstGeom prst="rect">
            <a:avLst/>
          </a:prstGeom>
        </p:spPr>
      </p:pic>
      <p:pic>
        <p:nvPicPr>
          <p:cNvPr id="11" name="图片 10" descr="小装饰"/>
          <p:cNvPicPr>
            <a:picLocks noChangeAspect="1"/>
          </p:cNvPicPr>
          <p:nvPr>
            <p:custDataLst>
              <p:tags r:id="rId6"/>
            </p:custDataLst>
          </p:nvPr>
        </p:nvPicPr>
        <p:blipFill>
          <a:blip r:embed="rId7"/>
          <a:stretch>
            <a:fillRect/>
          </a:stretch>
        </p:blipFill>
        <p:spPr>
          <a:xfrm>
            <a:off x="0" y="5713796"/>
            <a:ext cx="1322705" cy="1144204"/>
          </a:xfrm>
          <a:prstGeom prst="rect">
            <a:avLst/>
          </a:prstGeom>
        </p:spPr>
      </p:pic>
      <p:sp>
        <p:nvSpPr>
          <p:cNvPr id="2" name="竖排标题 1"/>
          <p:cNvSpPr>
            <a:spLocks noGrp="1"/>
          </p:cNvSpPr>
          <p:nvPr>
            <p:ph type="title" orient="vert"/>
            <p:custDataLst>
              <p:tags r:id="rId8"/>
            </p:custDataLs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文黑-55简" panose="00020600040101010101" charset="-122"/>
              </a:defRPr>
            </a:lvl1pPr>
            <a:lvl2pPr indent="0" eaLnBrk="1" fontAlgn="auto" latinLnBrk="0" hangingPunct="1">
              <a:defRPr>
                <a:solidFill>
                  <a:schemeClr val="tx1"/>
                </a:solidFill>
                <a:latin typeface="Arial" panose="020B0604020202020204" pitchFamily="34" charset="0"/>
                <a:ea typeface="汉仪文黑-55简" panose="00020600040101010101" charset="-122"/>
              </a:defRPr>
            </a:lvl2pPr>
            <a:lvl3pPr indent="0" eaLnBrk="1" fontAlgn="auto" latinLnBrk="0" hangingPunct="1">
              <a:defRPr>
                <a:solidFill>
                  <a:schemeClr val="tx1"/>
                </a:solidFill>
                <a:latin typeface="Arial" panose="020B0604020202020204" pitchFamily="34" charset="0"/>
                <a:ea typeface="汉仪文黑-55简" panose="00020600040101010101" charset="-122"/>
              </a:defRPr>
            </a:lvl3pPr>
            <a:lvl4pPr indent="0" eaLnBrk="1" fontAlgn="auto" latinLnBrk="0" hangingPunct="1">
              <a:defRPr>
                <a:solidFill>
                  <a:schemeClr val="tx1"/>
                </a:solidFill>
                <a:latin typeface="Arial" panose="020B0604020202020204" pitchFamily="34" charset="0"/>
                <a:ea typeface="汉仪文黑-55简" panose="00020600040101010101" charset="-122"/>
              </a:defRPr>
            </a:lvl4pPr>
            <a:lvl5pPr indent="0" eaLnBrk="1" fontAlgn="auto" latinLnBrk="0" hangingPunct="1">
              <a:defRPr>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pic>
        <p:nvPicPr>
          <p:cNvPr id="8" name="图片 7" descr="小装饰2"/>
          <p:cNvPicPr>
            <a:picLocks noChangeAspect="1"/>
          </p:cNvPicPr>
          <p:nvPr>
            <p:custDataLst>
              <p:tags r:id="rId4"/>
            </p:custDataLst>
          </p:nvPr>
        </p:nvPicPr>
        <p:blipFill>
          <a:blip r:embed="rId5"/>
          <a:stretch>
            <a:fillRect/>
          </a:stretch>
        </p:blipFill>
        <p:spPr>
          <a:xfrm>
            <a:off x="9660890" y="0"/>
            <a:ext cx="2531110" cy="1682301"/>
          </a:xfrm>
          <a:prstGeom prst="rect">
            <a:avLst/>
          </a:prstGeom>
        </p:spPr>
      </p:pic>
      <p:pic>
        <p:nvPicPr>
          <p:cNvPr id="11" name="图片 10" descr="小装饰"/>
          <p:cNvPicPr>
            <a:picLocks noChangeAspect="1"/>
          </p:cNvPicPr>
          <p:nvPr>
            <p:custDataLst>
              <p:tags r:id="rId6"/>
            </p:custDataLst>
          </p:nvPr>
        </p:nvPicPr>
        <p:blipFill>
          <a:blip r:embed="rId7"/>
          <a:stretch>
            <a:fillRect/>
          </a:stretch>
        </p:blipFill>
        <p:spPr>
          <a:xfrm>
            <a:off x="0" y="5713796"/>
            <a:ext cx="1322705" cy="1144204"/>
          </a:xfrm>
          <a:prstGeom prst="rect">
            <a:avLst/>
          </a:prstGeom>
        </p:spPr>
      </p:pic>
      <p:sp>
        <p:nvSpPr>
          <p:cNvPr id="3" name="日期占位符 2"/>
          <p:cNvSpPr>
            <a:spLocks noGrp="1"/>
          </p:cNvSpPr>
          <p:nvPr>
            <p:ph type="dt" sz="half" idx="10"/>
            <p:custDataLst>
              <p:tags r:id="rId8"/>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a:lstStyle>
            <a:lvl1pPr>
              <a:defRPr>
                <a:solidFill>
                  <a:schemeClr val="tx1"/>
                </a:solidFill>
                <a:latin typeface="Arial" panose="020B0604020202020204" pitchFamily="34" charset="0"/>
                <a:ea typeface="汉仪文黑-55简" panose="00020600040101010101" charset="-122"/>
              </a:defRPr>
            </a:lvl1pPr>
            <a:lvl2pPr>
              <a:defRPr>
                <a:solidFill>
                  <a:schemeClr val="tx1"/>
                </a:solidFill>
                <a:latin typeface="Arial" panose="020B0604020202020204" pitchFamily="34" charset="0"/>
                <a:ea typeface="汉仪文黑-55简" panose="00020600040101010101" charset="-122"/>
              </a:defRPr>
            </a:lvl2pPr>
            <a:lvl3pPr>
              <a:defRPr>
                <a:solidFill>
                  <a:schemeClr val="tx1"/>
                </a:solidFill>
                <a:latin typeface="Arial" panose="020B0604020202020204" pitchFamily="34" charset="0"/>
                <a:ea typeface="汉仪文黑-55简" panose="00020600040101010101" charset="-122"/>
              </a:defRPr>
            </a:lvl3pPr>
            <a:lvl4pPr>
              <a:defRPr>
                <a:solidFill>
                  <a:schemeClr val="tx1"/>
                </a:solidFill>
                <a:latin typeface="Arial" panose="020B0604020202020204" pitchFamily="34" charset="0"/>
                <a:ea typeface="汉仪文黑-55简" panose="00020600040101010101" charset="-122"/>
              </a:defRPr>
            </a:lvl4pPr>
            <a:lvl5pPr>
              <a:defRPr>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descr="画板 1"/>
          <p:cNvPicPr>
            <a:picLocks noChangeAspect="1"/>
          </p:cNvPicPr>
          <p:nvPr>
            <p:custDataLst>
              <p:tags r:id="rId2"/>
            </p:custDataLst>
          </p:nvPr>
        </p:nvPicPr>
        <p:blipFill>
          <a:blip r:embed="rId3"/>
          <a:stretch>
            <a:fillRect/>
          </a:stretch>
        </p:blipFill>
        <p:spPr>
          <a:xfrm>
            <a:off x="0" y="-6191"/>
            <a:ext cx="12192000" cy="6858000"/>
          </a:xfrm>
          <a:prstGeom prst="rect">
            <a:avLst/>
          </a:prstGeom>
        </p:spPr>
      </p:pic>
      <p:pic>
        <p:nvPicPr>
          <p:cNvPr id="2" name="图片 1" descr="画板 3"/>
          <p:cNvPicPr>
            <a:picLocks noChangeAspect="1"/>
          </p:cNvPicPr>
          <p:nvPr>
            <p:custDataLst>
              <p:tags r:id="rId4"/>
            </p:custDataLst>
          </p:nvPr>
        </p:nvPicPr>
        <p:blipFill>
          <a:blip r:embed="rId5"/>
          <a:stretch>
            <a:fillRect/>
          </a:stretch>
        </p:blipFill>
        <p:spPr>
          <a:xfrm>
            <a:off x="0" y="5623497"/>
            <a:ext cx="12192622" cy="1234503"/>
          </a:xfrm>
          <a:prstGeom prst="rect">
            <a:avLst/>
          </a:prstGeom>
        </p:spPr>
      </p:pic>
      <p:pic>
        <p:nvPicPr>
          <p:cNvPr id="7" name="图片 6" descr="画板 2"/>
          <p:cNvPicPr>
            <a:picLocks noChangeAspect="1"/>
          </p:cNvPicPr>
          <p:nvPr>
            <p:custDataLst>
              <p:tags r:id="rId6"/>
            </p:custDataLst>
          </p:nvPr>
        </p:nvPicPr>
        <p:blipFill>
          <a:blip r:embed="rId7"/>
          <a:stretch>
            <a:fillRect/>
          </a:stretch>
        </p:blipFill>
        <p:spPr>
          <a:xfrm>
            <a:off x="6303105" y="724217"/>
            <a:ext cx="5688857" cy="5408931"/>
          </a:xfrm>
          <a:prstGeom prst="rect">
            <a:avLst/>
          </a:prstGeom>
        </p:spPr>
      </p:pic>
      <p:sp>
        <p:nvSpPr>
          <p:cNvPr id="3" name="日期占位符 2"/>
          <p:cNvSpPr>
            <a:spLocks noGrp="1"/>
          </p:cNvSpPr>
          <p:nvPr>
            <p:ph type="dt" sz="half" idx="10"/>
            <p:custDataLst>
              <p:tags r:id="rId8"/>
            </p:custDataLst>
          </p:nvPr>
        </p:nvSpPr>
        <p:spPr/>
        <p:txBody>
          <a:bodyPr/>
          <a:lstStyle>
            <a:lvl1pPr>
              <a:defRPr>
                <a:solidFill>
                  <a:schemeClr val="lt1">
                    <a:tint val="7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a:solidFill>
                  <a:schemeClr val="lt1">
                    <a:tint val="7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a:p>
        </p:txBody>
      </p:sp>
      <p:cxnSp>
        <p:nvCxnSpPr>
          <p:cNvPr id="14" name="直接连接符 13"/>
          <p:cNvCxnSpPr/>
          <p:nvPr>
            <p:custDataLst>
              <p:tags r:id="rId11"/>
            </p:custDataLst>
          </p:nvPr>
        </p:nvCxnSpPr>
        <p:spPr>
          <a:xfrm>
            <a:off x="1755533" y="5090965"/>
            <a:ext cx="698408" cy="0"/>
          </a:xfrm>
          <a:prstGeom prst="line">
            <a:avLst/>
          </a:prstGeom>
          <a:ln w="12700">
            <a:solidFill>
              <a:schemeClr val="dk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custDataLst>
              <p:tags r:id="rId12"/>
            </p:custDataLst>
          </p:nvPr>
        </p:nvCxnSpPr>
        <p:spPr>
          <a:xfrm>
            <a:off x="3806317" y="5090965"/>
            <a:ext cx="698408" cy="0"/>
          </a:xfrm>
          <a:prstGeom prst="line">
            <a:avLst/>
          </a:prstGeom>
          <a:ln w="12700">
            <a:solidFill>
              <a:schemeClr val="dk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文本占位符 1"/>
          <p:cNvSpPr/>
          <p:nvPr>
            <p:ph type="subTitle" idx="3" hasCustomPrompt="1"/>
            <p:custDataLst>
              <p:tags r:id="rId13"/>
            </p:custDataLst>
          </p:nvPr>
        </p:nvSpPr>
        <p:spPr>
          <a:xfrm>
            <a:off x="1353558" y="848253"/>
            <a:ext cx="3858784" cy="428704"/>
          </a:xfrm>
        </p:spPr>
        <p:txBody>
          <a:bodyPr vert="horz" wrap="square" lIns="101600" tIns="0" rIns="82550" bIns="0" rtlCol="0" anchor="t" anchorCtr="0">
            <a:normAutofit/>
          </a:bodyPr>
          <a:lstStyle>
            <a:lvl1pPr marL="0" marR="0" indent="-228600" algn="ctr" defTabSz="914400" rtl="0" eaLnBrk="1" fontAlgn="auto" latinLnBrk="0" hangingPunct="1">
              <a:lnSpc>
                <a:spcPct val="123000"/>
              </a:lnSpc>
              <a:spcBef>
                <a:spcPts val="0"/>
              </a:spcBef>
              <a:spcAft>
                <a:spcPts val="1000"/>
              </a:spcAft>
              <a:buClrTx/>
              <a:buSzTx/>
              <a:buFontTx/>
              <a:buNone/>
              <a:defRPr kumimoji="0" lang="zh-CN" altLang="en-US" sz="1800" b="0" i="0" u="none" strike="noStrike" kern="1200" cap="none" spc="1898" normalizeH="0" baseline="0" noProof="1" dirty="0">
                <a:solidFill>
                  <a:srgbClr val="000000"/>
                </a:solidFill>
                <a:uFillTx/>
                <a:latin typeface="Arial" panose="020B0604020202020204" pitchFamily="34" charset="0"/>
                <a:ea typeface="汉仪文黑-55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10" name="标题 3"/>
          <p:cNvSpPr/>
          <p:nvPr>
            <p:ph type="title" idx="4" hasCustomPrompt="1"/>
            <p:custDataLst>
              <p:tags r:id="rId14"/>
            </p:custDataLst>
          </p:nvPr>
        </p:nvSpPr>
        <p:spPr>
          <a:xfrm>
            <a:off x="1383725" y="1651867"/>
            <a:ext cx="3798450" cy="2841169"/>
          </a:xfrm>
        </p:spPr>
        <p:txBody>
          <a:bodyPr vert="horz" wrap="square" lIns="0" tIns="0" rIns="0" bIns="0" rtlCol="0" anchor="t" anchorCtr="0">
            <a:normAutofit/>
          </a:bodyPr>
          <a:lstStyle>
            <a:lvl1pPr marL="0" marR="0" algn="ctr" defTabSz="914400" rtl="0" eaLnBrk="1" fontAlgn="auto" latinLnBrk="0" hangingPunct="1">
              <a:lnSpc>
                <a:spcPct val="100000"/>
              </a:lnSpc>
              <a:spcBef>
                <a:spcPct val="0"/>
              </a:spcBef>
              <a:buClrTx/>
              <a:buSzTx/>
              <a:buFontTx/>
              <a:buNone/>
              <a:defRPr kumimoji="0" lang="zh-CN" altLang="en-US" sz="9000" b="0" i="0" u="none" strike="noStrike" kern="1200" cap="none" spc="650" normalizeH="0" baseline="0" noProof="1" dirty="0">
                <a:solidFill>
                  <a:srgbClr val="000000"/>
                </a:solidFill>
                <a:uFillTx/>
                <a:latin typeface="Arial" panose="020B0604020202020204" pitchFamily="34" charset="0"/>
                <a:ea typeface="汉仪文黑-85简" panose="00020600040101010101" charset="-122"/>
                <a:cs typeface="+mn-cs"/>
              </a:defRPr>
            </a:lvl1pPr>
          </a:lstStyle>
          <a:p>
            <a:pPr lvl="0"/>
            <a:r>
              <a:rPr>
                <a:sym typeface="+mn-ea"/>
              </a:rPr>
              <a:t>编辑标题</a:t>
            </a:r>
            <a:endParaRPr>
              <a:sym typeface="+mn-ea"/>
            </a:endParaRPr>
          </a:p>
        </p:txBody>
      </p:sp>
      <p:sp>
        <p:nvSpPr>
          <p:cNvPr id="11" name="Object 106"/>
          <p:cNvSpPr txBox="1"/>
          <p:nvPr>
            <p:ph type="body" idx="5" hasCustomPrompt="1"/>
            <p:custDataLst>
              <p:tags r:id="rId15"/>
            </p:custDataLst>
          </p:nvPr>
        </p:nvSpPr>
        <p:spPr>
          <a:xfrm>
            <a:off x="2576700" y="4788495"/>
            <a:ext cx="1291843" cy="515898"/>
          </a:xfrm>
        </p:spPr>
        <p:txBody>
          <a:bodyPr vert="horz" wrap="square" lIns="0" tIns="0" rIns="0" bIns="0" rtlCol="0" anchor="ctr" anchorCtr="0">
            <a:normAutofit/>
          </a:bodyPr>
          <a:lstStyle>
            <a:lvl1pPr marL="0" marR="0" algn="ctr" defTabSz="914400" rtl="0" eaLnBrk="1" fontAlgn="auto" latinLnBrk="0" hangingPunct="1">
              <a:lnSpc>
                <a:spcPct val="100000"/>
              </a:lnSpc>
              <a:buClrTx/>
              <a:buSzTx/>
              <a:buFontTx/>
              <a:buNone/>
              <a:defRPr kumimoji="0" lang="en-US" altLang="zh-CN" sz="3000" b="1" i="0" u="none" strike="noStrike" kern="1200" cap="none" spc="200" normalizeH="0" baseline="0" noProof="1" dirty="0">
                <a:solidFill>
                  <a:srgbClr val="000000"/>
                </a:solidFill>
                <a:latin typeface="Arial" panose="020B0604020202020204" pitchFamily="34" charset="0"/>
                <a:ea typeface="汉仪文黑-55简" panose="00020600040101010101" charset="-122"/>
                <a:cs typeface="+mn-cs"/>
              </a:defRPr>
            </a:lvl1pPr>
          </a:lstStyle>
          <a:p>
            <a:pPr lvl="0"/>
            <a:r>
              <a:rPr>
                <a:sym typeface="+mn-ea"/>
              </a:rPr>
              <a:t>单击此处添加文本</a:t>
            </a:r>
            <a:endParaRPr>
              <a:sym typeface="+mn-ea"/>
            </a:endParaRPr>
          </a:p>
        </p:txBody>
      </p:sp>
      <p:sp>
        <p:nvSpPr>
          <p:cNvPr id="12" name="Object 107"/>
          <p:cNvSpPr txBox="1"/>
          <p:nvPr>
            <p:ph type="body" idx="6" hasCustomPrompt="1"/>
            <p:custDataLst>
              <p:tags r:id="rId16"/>
            </p:custDataLst>
          </p:nvPr>
        </p:nvSpPr>
        <p:spPr>
          <a:xfrm>
            <a:off x="1383725" y="5644383"/>
            <a:ext cx="3798450" cy="365353"/>
          </a:xfrm>
        </p:spPr>
        <p:txBody>
          <a:bodyPr vert="horz" wrap="square" lIns="0" rIns="0" bIns="0" rtlCol="0" anchor="t" anchorCtr="0">
            <a:normAutofit/>
          </a:bodyPr>
          <a:lstStyle>
            <a:lvl1pPr marL="0" marR="0" algn="ctr" defTabSz="914400" rtl="0" eaLnBrk="1" fontAlgn="auto" latinLnBrk="0" hangingPunct="1">
              <a:lnSpc>
                <a:spcPct val="123000"/>
              </a:lnSpc>
              <a:buClrTx/>
              <a:buSzTx/>
              <a:buFontTx/>
              <a:buNone/>
              <a:defRPr kumimoji="0" lang="en-US" altLang="zh-CN" sz="1600" b="0" i="0" u="none" strike="noStrike" kern="1200" cap="none" spc="324" normalizeH="0" baseline="0" noProof="1" dirty="0">
                <a:solidFill>
                  <a:srgbClr val="000000"/>
                </a:solidFill>
                <a:latin typeface="Arial" panose="020B0604020202020204" pitchFamily="34" charset="0"/>
                <a:ea typeface="汉仪文黑-55简" panose="00020600040101010101" charset="-122"/>
                <a:cs typeface="+mn-cs"/>
              </a:defRPr>
            </a:lvl1pPr>
          </a:lstStyle>
          <a:p>
            <a:pPr lvl="0"/>
            <a:r>
              <a:rPr>
                <a:sym typeface="+mn-ea"/>
              </a:rPr>
              <a:t>单击此处添加文本</a:t>
            </a:r>
            <a:endParaRPr>
              <a:sym typeface="+mn-ea"/>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pic>
        <p:nvPicPr>
          <p:cNvPr id="8" name="图片 7" descr="小装饰2"/>
          <p:cNvPicPr>
            <a:picLocks noChangeAspect="1"/>
          </p:cNvPicPr>
          <p:nvPr>
            <p:custDataLst>
              <p:tags r:id="rId4"/>
            </p:custDataLst>
          </p:nvPr>
        </p:nvPicPr>
        <p:blipFill>
          <a:blip r:embed="rId5"/>
          <a:stretch>
            <a:fillRect/>
          </a:stretch>
        </p:blipFill>
        <p:spPr>
          <a:xfrm>
            <a:off x="9660890" y="0"/>
            <a:ext cx="2531110" cy="1682301"/>
          </a:xfrm>
          <a:prstGeom prst="rect">
            <a:avLst/>
          </a:prstGeom>
        </p:spPr>
      </p:pic>
      <p:pic>
        <p:nvPicPr>
          <p:cNvPr id="11" name="图片 10" descr="小装饰"/>
          <p:cNvPicPr>
            <a:picLocks noChangeAspect="1"/>
          </p:cNvPicPr>
          <p:nvPr>
            <p:custDataLst>
              <p:tags r:id="rId6"/>
            </p:custDataLst>
          </p:nvPr>
        </p:nvPicPr>
        <p:blipFill>
          <a:blip r:embed="rId7"/>
          <a:stretch>
            <a:fillRect/>
          </a:stretch>
        </p:blipFill>
        <p:spPr>
          <a:xfrm>
            <a:off x="0" y="5713796"/>
            <a:ext cx="1322705" cy="1144204"/>
          </a:xfrm>
          <a:prstGeom prst="rect">
            <a:avLst/>
          </a:prstGeom>
        </p:spPr>
      </p:pic>
      <p:sp>
        <p:nvSpPr>
          <p:cNvPr id="2" name="标题 1"/>
          <p:cNvSpPr>
            <a:spLocks noGrp="1"/>
          </p:cNvSpPr>
          <p:nvPr>
            <p:ph type="title"/>
            <p:custDataLst>
              <p:tags r:id="rId8"/>
            </p:custDataLst>
          </p:nvPr>
        </p:nvSpPr>
        <p:spPr/>
        <p:txBody>
          <a:bodyPr/>
          <a:lstStyle>
            <a:lvl1pPr>
              <a:defRPr baseline="0">
                <a:solidFill>
                  <a:schemeClr val="tx1"/>
                </a:solidFill>
                <a:latin typeface="Arial" panose="020B0604020202020204" pitchFamily="34" charset="0"/>
                <a:ea typeface="汉仪文黑-55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11" name="图片 10" descr="小装饰"/>
          <p:cNvPicPr>
            <a:picLocks noChangeAspect="1"/>
          </p:cNvPicPr>
          <p:nvPr>
            <p:custDataLst>
              <p:tags r:id="rId5"/>
            </p:custDataLst>
          </p:nvPr>
        </p:nvPicPr>
        <p:blipFill>
          <a:blip r:embed="rId6"/>
          <a:stretch>
            <a:fillRect/>
          </a:stretch>
        </p:blipFill>
        <p:spPr>
          <a:xfrm>
            <a:off x="0" y="5713796"/>
            <a:ext cx="1322705" cy="1144204"/>
          </a:xfrm>
          <a:prstGeom prst="rect">
            <a:avLst/>
          </a:prstGeom>
        </p:spPr>
      </p:pic>
      <p:sp>
        <p:nvSpPr>
          <p:cNvPr id="2" name="标题 1"/>
          <p:cNvSpPr>
            <a:spLocks noGrp="1"/>
          </p:cNvSpPr>
          <p:nvPr>
            <p:ph type="title" hasCustomPrompt="1"/>
            <p:custDataLst>
              <p:tags r:id="rId7"/>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文黑-55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10" name="图片 9"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sp>
        <p:nvSpPr>
          <p:cNvPr id="6" name="矩形 5"/>
          <p:cNvSpPr/>
          <p:nvPr>
            <p:custDataLst>
              <p:tags r:id="rId4"/>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olidFill>
                <a:schemeClr val="lt1"/>
              </a:solidFill>
              <a:sym typeface="+mn-ea"/>
            </a:endParaRPr>
          </a:p>
        </p:txBody>
      </p:sp>
      <p:pic>
        <p:nvPicPr>
          <p:cNvPr id="8" name="图片 7" descr="小装饰2"/>
          <p:cNvPicPr>
            <a:picLocks noChangeAspect="1"/>
          </p:cNvPicPr>
          <p:nvPr>
            <p:custDataLst>
              <p:tags r:id="rId5"/>
            </p:custDataLst>
          </p:nvPr>
        </p:nvPicPr>
        <p:blipFill>
          <a:blip r:embed="rId6"/>
          <a:stretch>
            <a:fillRect/>
          </a:stretch>
        </p:blipFill>
        <p:spPr>
          <a:xfrm>
            <a:off x="9660890" y="0"/>
            <a:ext cx="2531110" cy="1682301"/>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文黑-55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sp>
        <p:nvSpPr>
          <p:cNvPr id="6" name="矩形 5"/>
          <p:cNvSpPr/>
          <p:nvPr>
            <p:custDataLst>
              <p:tags r:id="rId4"/>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1" name="图片 10" descr="小装饰"/>
          <p:cNvPicPr>
            <a:picLocks noChangeAspect="1"/>
          </p:cNvPicPr>
          <p:nvPr>
            <p:custDataLst>
              <p:tags r:id="rId5"/>
            </p:custDataLst>
          </p:nvPr>
        </p:nvPicPr>
        <p:blipFill>
          <a:blip r:embed="rId6"/>
          <a:stretch>
            <a:fillRect/>
          </a:stretch>
        </p:blipFill>
        <p:spPr>
          <a:xfrm>
            <a:off x="0" y="5713796"/>
            <a:ext cx="1322705" cy="1144204"/>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文黑-55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文黑-55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10" name="图片 9"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sp>
        <p:nvSpPr>
          <p:cNvPr id="6" name="矩形 5"/>
          <p:cNvSpPr/>
          <p:nvPr>
            <p:custDataLst>
              <p:tags r:id="rId4"/>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8" name="图片 7" descr="小装饰2"/>
          <p:cNvPicPr>
            <a:picLocks noChangeAspect="1"/>
          </p:cNvPicPr>
          <p:nvPr>
            <p:custDataLst>
              <p:tags r:id="rId5"/>
            </p:custDataLst>
          </p:nvPr>
        </p:nvPicPr>
        <p:blipFill>
          <a:blip r:embed="rId6"/>
          <a:stretch>
            <a:fillRect/>
          </a:stretch>
        </p:blipFill>
        <p:spPr>
          <a:xfrm>
            <a:off x="9660890" y="0"/>
            <a:ext cx="2531110" cy="1682301"/>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文黑-55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文黑-55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10" name="图片 9"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sp>
        <p:nvSpPr>
          <p:cNvPr id="8" name="矩形 7"/>
          <p:cNvSpPr/>
          <p:nvPr>
            <p:custDataLst>
              <p:tags r:id="rId4"/>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6" name="图片 5" descr="小装饰"/>
          <p:cNvPicPr>
            <a:picLocks noChangeAspect="1"/>
          </p:cNvPicPr>
          <p:nvPr>
            <p:custDataLst>
              <p:tags r:id="rId5"/>
            </p:custDataLst>
          </p:nvPr>
        </p:nvPicPr>
        <p:blipFill>
          <a:blip r:embed="rId6"/>
          <a:stretch>
            <a:fillRect/>
          </a:stretch>
        </p:blipFill>
        <p:spPr>
          <a:xfrm>
            <a:off x="0" y="5713796"/>
            <a:ext cx="1322705" cy="1144204"/>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文黑-55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文黑-55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文黑-55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9" name="图片 8" descr="封底"/>
          <p:cNvPicPr>
            <a:picLocks noChangeAspect="1"/>
          </p:cNvPicPr>
          <p:nvPr>
            <p:custDataLst>
              <p:tags r:id="rId2"/>
            </p:custDataLst>
          </p:nvPr>
        </p:nvPicPr>
        <p:blipFill>
          <a:blip r:embed="rId3"/>
          <a:stretch>
            <a:fillRect/>
          </a:stretch>
        </p:blipFill>
        <p:spPr>
          <a:xfrm>
            <a:off x="-951" y="-317"/>
            <a:ext cx="12192632" cy="6858635"/>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1" name="图片 10" descr="小装饰"/>
          <p:cNvPicPr>
            <a:picLocks noChangeAspect="1"/>
          </p:cNvPicPr>
          <p:nvPr>
            <p:custDataLst>
              <p:tags r:id="rId5"/>
            </p:custDataLst>
          </p:nvPr>
        </p:nvPicPr>
        <p:blipFill>
          <a:blip r:embed="rId6"/>
          <a:stretch>
            <a:fillRect/>
          </a:stretch>
        </p:blipFill>
        <p:spPr>
          <a:xfrm>
            <a:off x="0" y="5713796"/>
            <a:ext cx="1322705" cy="1144204"/>
          </a:xfrm>
          <a:prstGeom prst="rect">
            <a:avLst/>
          </a:prstGeom>
        </p:spPr>
      </p:pic>
      <p:pic>
        <p:nvPicPr>
          <p:cNvPr id="8" name="图片 7" descr="小装饰2"/>
          <p:cNvPicPr>
            <a:picLocks noChangeAspect="1"/>
          </p:cNvPicPr>
          <p:nvPr>
            <p:custDataLst>
              <p:tags r:id="rId7"/>
            </p:custDataLst>
          </p:nvPr>
        </p:nvPicPr>
        <p:blipFill>
          <a:blip r:embed="rId8"/>
          <a:stretch>
            <a:fillRect/>
          </a:stretch>
        </p:blipFill>
        <p:spPr>
          <a:xfrm>
            <a:off x="9660890" y="0"/>
            <a:ext cx="2531110" cy="1682301"/>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文黑-55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文黑-55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smtClean="0"/>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224.xml"/><Relationship Id="rId23" Type="http://schemas.openxmlformats.org/officeDocument/2006/relationships/tags" Target="../tags/tag223.xml"/><Relationship Id="rId22" Type="http://schemas.openxmlformats.org/officeDocument/2006/relationships/tags" Target="../tags/tag222.xml"/><Relationship Id="rId21" Type="http://schemas.openxmlformats.org/officeDocument/2006/relationships/tags" Target="../tags/tag221.xml"/><Relationship Id="rId20" Type="http://schemas.openxmlformats.org/officeDocument/2006/relationships/tags" Target="../tags/tag220.xml"/><Relationship Id="rId2" Type="http://schemas.openxmlformats.org/officeDocument/2006/relationships/slideLayout" Target="../slideLayouts/slideLayout13.xml"/><Relationship Id="rId19" Type="http://schemas.openxmlformats.org/officeDocument/2006/relationships/tags" Target="../tags/tag219.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gs>
            <a:gs pos="100000">
              <a:schemeClr val="bg2">
                <a:lumMod val="85000"/>
              </a:schemeClr>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文黑-55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28.xml"/><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252.xml"/><Relationship Id="rId7" Type="http://schemas.openxmlformats.org/officeDocument/2006/relationships/tags" Target="../tags/tag251.xml"/><Relationship Id="rId6" Type="http://schemas.openxmlformats.org/officeDocument/2006/relationships/image" Target="../media/image5.png"/><Relationship Id="rId5" Type="http://schemas.openxmlformats.org/officeDocument/2006/relationships/tags" Target="../tags/tag250.xml"/><Relationship Id="rId4" Type="http://schemas.openxmlformats.org/officeDocument/2006/relationships/image" Target="../media/image4.png"/><Relationship Id="rId3" Type="http://schemas.openxmlformats.org/officeDocument/2006/relationships/tags" Target="../tags/tag249.xml"/><Relationship Id="rId2" Type="http://schemas.openxmlformats.org/officeDocument/2006/relationships/image" Target="../media/image3.png"/><Relationship Id="rId1" Type="http://schemas.openxmlformats.org/officeDocument/2006/relationships/tags" Target="../tags/tag24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5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5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55.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259.xml"/><Relationship Id="rId6" Type="http://schemas.openxmlformats.org/officeDocument/2006/relationships/image" Target="../media/image5.png"/><Relationship Id="rId5" Type="http://schemas.openxmlformats.org/officeDocument/2006/relationships/tags" Target="../tags/tag258.xml"/><Relationship Id="rId4" Type="http://schemas.openxmlformats.org/officeDocument/2006/relationships/image" Target="../media/image4.png"/><Relationship Id="rId3" Type="http://schemas.openxmlformats.org/officeDocument/2006/relationships/tags" Target="../tags/tag257.xml"/><Relationship Id="rId2" Type="http://schemas.openxmlformats.org/officeDocument/2006/relationships/image" Target="../media/image3.png"/><Relationship Id="rId1" Type="http://schemas.openxmlformats.org/officeDocument/2006/relationships/tags" Target="../tags/tag256.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263.xml"/><Relationship Id="rId6" Type="http://schemas.openxmlformats.org/officeDocument/2006/relationships/image" Target="../media/image5.png"/><Relationship Id="rId5" Type="http://schemas.openxmlformats.org/officeDocument/2006/relationships/tags" Target="../tags/tag262.xml"/><Relationship Id="rId4" Type="http://schemas.openxmlformats.org/officeDocument/2006/relationships/image" Target="../media/image4.png"/><Relationship Id="rId3" Type="http://schemas.openxmlformats.org/officeDocument/2006/relationships/tags" Target="../tags/tag261.xml"/><Relationship Id="rId2" Type="http://schemas.openxmlformats.org/officeDocument/2006/relationships/image" Target="../media/image3.png"/><Relationship Id="rId1" Type="http://schemas.openxmlformats.org/officeDocument/2006/relationships/tags" Target="../tags/tag260.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233.xml"/><Relationship Id="rId7" Type="http://schemas.openxmlformats.org/officeDocument/2006/relationships/tags" Target="../tags/tag232.xml"/><Relationship Id="rId6" Type="http://schemas.openxmlformats.org/officeDocument/2006/relationships/image" Target="../media/image5.png"/><Relationship Id="rId5" Type="http://schemas.openxmlformats.org/officeDocument/2006/relationships/tags" Target="../tags/tag231.xml"/><Relationship Id="rId4" Type="http://schemas.openxmlformats.org/officeDocument/2006/relationships/image" Target="../media/image4.png"/><Relationship Id="rId3" Type="http://schemas.openxmlformats.org/officeDocument/2006/relationships/tags" Target="../tags/tag230.xml"/><Relationship Id="rId2" Type="http://schemas.openxmlformats.org/officeDocument/2006/relationships/image" Target="../media/image3.png"/><Relationship Id="rId1" Type="http://schemas.openxmlformats.org/officeDocument/2006/relationships/tags" Target="../tags/tag229.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237.xml"/><Relationship Id="rId6" Type="http://schemas.openxmlformats.org/officeDocument/2006/relationships/image" Target="../media/image5.png"/><Relationship Id="rId5" Type="http://schemas.openxmlformats.org/officeDocument/2006/relationships/tags" Target="../tags/tag236.xml"/><Relationship Id="rId4" Type="http://schemas.openxmlformats.org/officeDocument/2006/relationships/image" Target="../media/image4.png"/><Relationship Id="rId3" Type="http://schemas.openxmlformats.org/officeDocument/2006/relationships/tags" Target="../tags/tag235.xml"/><Relationship Id="rId2" Type="http://schemas.openxmlformats.org/officeDocument/2006/relationships/image" Target="../media/image3.png"/><Relationship Id="rId1" Type="http://schemas.openxmlformats.org/officeDocument/2006/relationships/tags" Target="../tags/tag23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38.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3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40.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4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42.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247.xml"/><Relationship Id="rId7" Type="http://schemas.openxmlformats.org/officeDocument/2006/relationships/tags" Target="../tags/tag246.xml"/><Relationship Id="rId6" Type="http://schemas.openxmlformats.org/officeDocument/2006/relationships/image" Target="../media/image5.png"/><Relationship Id="rId5" Type="http://schemas.openxmlformats.org/officeDocument/2006/relationships/tags" Target="../tags/tag245.xml"/><Relationship Id="rId4" Type="http://schemas.openxmlformats.org/officeDocument/2006/relationships/image" Target="../media/image4.png"/><Relationship Id="rId3" Type="http://schemas.openxmlformats.org/officeDocument/2006/relationships/tags" Target="../tags/tag244.xml"/><Relationship Id="rId2" Type="http://schemas.openxmlformats.org/officeDocument/2006/relationships/image" Target="../media/image3.png"/><Relationship Id="rId1" Type="http://schemas.openxmlformats.org/officeDocument/2006/relationships/tags" Target="../tags/tag2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p:nvPr>
            <p:ph type="ctrTitle" idx="2"/>
            <p:custDataLst>
              <p:tags r:id="rId1"/>
            </p:custDataLst>
          </p:nvPr>
        </p:nvSpPr>
        <p:spPr>
          <a:xfrm>
            <a:off x="750570" y="1763395"/>
            <a:ext cx="10663555" cy="768350"/>
          </a:xfrm>
        </p:spPr>
        <p:txBody>
          <a:bodyPr/>
          <a:p>
            <a:pPr marL="0" indent="0" algn="ctr">
              <a:lnSpc>
                <a:spcPct val="100000"/>
              </a:lnSpc>
              <a:spcBef>
                <a:spcPts val="0"/>
              </a:spcBef>
              <a:spcAft>
                <a:spcPts val="0"/>
              </a:spcAft>
              <a:buSzPct val="100000"/>
              <a:buNone/>
            </a:pPr>
            <a:r>
              <a:rPr lang="zh-CN" altLang="zh-CN" sz="3600">
                <a:solidFill>
                  <a:schemeClr val="accent1">
                    <a:lumMod val="75000"/>
                  </a:schemeClr>
                </a:solidFill>
              </a:rPr>
              <a:t>研究生《新时代中国特色社会主义理论与实践》</a:t>
            </a:r>
            <a:endParaRPr lang="zh-CN" altLang="zh-CN" sz="3600">
              <a:solidFill>
                <a:schemeClr val="accent1">
                  <a:lumMod val="75000"/>
                </a:schemeClr>
              </a:solidFill>
            </a:endParaRPr>
          </a:p>
        </p:txBody>
      </p:sp>
      <p:sp>
        <p:nvSpPr>
          <p:cNvPr id="5" name="副标题 4"/>
          <p:cNvSpPr/>
          <p:nvPr>
            <p:ph type="subTitle" idx="3"/>
            <p:custDataLst>
              <p:tags r:id="rId2"/>
            </p:custDataLst>
          </p:nvPr>
        </p:nvSpPr>
        <p:spPr>
          <a:xfrm>
            <a:off x="2041525" y="3429000"/>
            <a:ext cx="8216900" cy="719455"/>
          </a:xfrm>
        </p:spPr>
        <p:txBody>
          <a:bodyPr/>
          <a:p>
            <a:pPr marL="0" indent="-228600" algn="ctr">
              <a:lnSpc>
                <a:spcPct val="100000"/>
              </a:lnSpc>
              <a:spcBef>
                <a:spcPts val="0"/>
              </a:spcBef>
              <a:spcAft>
                <a:spcPts val="1000"/>
              </a:spcAft>
              <a:buSzPct val="100000"/>
              <a:buNone/>
            </a:pPr>
            <a:r>
              <a:rPr lang="zh-CN" altLang="en-US">
                <a:solidFill>
                  <a:schemeClr val="accent1">
                    <a:lumMod val="75000"/>
                  </a:schemeClr>
                </a:solidFill>
              </a:rPr>
              <a:t>第三章</a:t>
            </a:r>
            <a:r>
              <a:rPr lang="en-US" altLang="zh-CN">
                <a:solidFill>
                  <a:schemeClr val="accent1">
                    <a:lumMod val="75000"/>
                  </a:schemeClr>
                </a:solidFill>
              </a:rPr>
              <a:t> </a:t>
            </a:r>
            <a:r>
              <a:rPr lang="zh-CN" altLang="en-US">
                <a:solidFill>
                  <a:schemeClr val="accent1">
                    <a:lumMod val="75000"/>
                  </a:schemeClr>
                </a:solidFill>
              </a:rPr>
              <a:t>第二节</a:t>
            </a:r>
            <a:r>
              <a:rPr lang="en-US" altLang="zh-CN">
                <a:solidFill>
                  <a:schemeClr val="accent1">
                    <a:lumMod val="75000"/>
                  </a:schemeClr>
                </a:solidFill>
              </a:rPr>
              <a:t> </a:t>
            </a:r>
            <a:r>
              <a:rPr lang="zh-CN" altLang="en-US">
                <a:solidFill>
                  <a:schemeClr val="accent1">
                    <a:lumMod val="75000"/>
                  </a:schemeClr>
                </a:solidFill>
              </a:rPr>
              <a:t>《贯彻新发展理念》</a:t>
            </a:r>
            <a:endParaRPr lang="zh-CN" altLang="en-US">
              <a:solidFill>
                <a:schemeClr val="accent1">
                  <a:lumMod val="75000"/>
                </a:schemeClr>
              </a:solidFill>
            </a:endParaRPr>
          </a:p>
        </p:txBody>
      </p:sp>
      <p:sp>
        <p:nvSpPr>
          <p:cNvPr id="6" name="文本占位符 5"/>
          <p:cNvSpPr/>
          <p:nvPr>
            <p:ph type="body" idx="4"/>
            <p:custDataLst>
              <p:tags r:id="rId3"/>
            </p:custDataLst>
          </p:nvPr>
        </p:nvSpPr>
        <p:spPr>
          <a:xfrm>
            <a:off x="2961005" y="5199380"/>
            <a:ext cx="6431915" cy="692150"/>
          </a:xfrm>
        </p:spPr>
        <p:txBody>
          <a:bodyPr/>
          <a:p>
            <a:r>
              <a:rPr lang="zh-CN" altLang="en-US" sz="2400">
                <a:solidFill>
                  <a:srgbClr val="000000"/>
                </a:solidFill>
              </a:rPr>
              <a:t>主讲人：钟英法</a:t>
            </a:r>
            <a:endParaRPr lang="zh-CN" altLang="en-US" sz="2400">
              <a:solidFill>
                <a:srgbClr val="000000"/>
              </a:solidFill>
            </a:endParaRPr>
          </a:p>
        </p:txBody>
      </p:sp>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lt2"/>
            </a:gs>
            <a:gs pos="100000">
              <a:srgbClr val="D9D9D9"/>
            </a:gs>
          </a:gsLst>
          <a:lin ang="5400000" scaled="0"/>
        </a:gradFill>
        <a:effectLst/>
      </p:bgPr>
    </p:bg>
    <p:spTree>
      <p:nvGrpSpPr>
        <p:cNvPr id="1" name=""/>
        <p:cNvGrpSpPr/>
        <p:nvPr/>
      </p:nvGrpSpPr>
      <p:grpSpPr/>
      <p:pic>
        <p:nvPicPr>
          <p:cNvPr id="6" name="图片 5" descr="封底"/>
          <p:cNvPicPr>
            <a:picLocks noChangeAspect="1"/>
          </p:cNvPicPr>
          <p:nvPr>
            <p:custDataLst>
              <p:tags r:id="rId1"/>
            </p:custDataLst>
          </p:nvPr>
        </p:nvPicPr>
        <p:blipFill>
          <a:blip r:embed="rId2"/>
          <a:stretch>
            <a:fillRect/>
          </a:stretch>
        </p:blipFill>
        <p:spPr>
          <a:xfrm>
            <a:off x="-951" y="-317"/>
            <a:ext cx="12192632" cy="6858635"/>
          </a:xfrm>
          <a:prstGeom prst="rect">
            <a:avLst/>
          </a:prstGeom>
        </p:spPr>
      </p:pic>
      <p:pic>
        <p:nvPicPr>
          <p:cNvPr id="8" name="图片 7" descr="小装饰2"/>
          <p:cNvPicPr>
            <a:picLocks noChangeAspect="1"/>
          </p:cNvPicPr>
          <p:nvPr>
            <p:custDataLst>
              <p:tags r:id="rId3"/>
            </p:custDataLst>
          </p:nvPr>
        </p:nvPicPr>
        <p:blipFill>
          <a:blip r:embed="rId4"/>
          <a:stretch>
            <a:fillRect/>
          </a:stretch>
        </p:blipFill>
        <p:spPr>
          <a:xfrm>
            <a:off x="9660890" y="0"/>
            <a:ext cx="2531110" cy="1682301"/>
          </a:xfrm>
          <a:prstGeom prst="rect">
            <a:avLst/>
          </a:prstGeom>
        </p:spPr>
      </p:pic>
      <p:pic>
        <p:nvPicPr>
          <p:cNvPr id="11" name="图片 10" descr="小装饰"/>
          <p:cNvPicPr>
            <a:picLocks noChangeAspect="1"/>
          </p:cNvPicPr>
          <p:nvPr>
            <p:custDataLst>
              <p:tags r:id="rId5"/>
            </p:custDataLst>
          </p:nvPr>
        </p:nvPicPr>
        <p:blipFill>
          <a:blip r:embed="rId6"/>
          <a:stretch>
            <a:fillRect/>
          </a:stretch>
        </p:blipFill>
        <p:spPr>
          <a:xfrm>
            <a:off x="0" y="5713796"/>
            <a:ext cx="1322705" cy="1144204"/>
          </a:xfrm>
          <a:prstGeom prst="rect">
            <a:avLst/>
          </a:prstGeom>
        </p:spPr>
      </p:pic>
      <p:sp>
        <p:nvSpPr>
          <p:cNvPr id="2" name="标题 1"/>
          <p:cNvSpPr>
            <a:spLocks noGrp="1"/>
          </p:cNvSpPr>
          <p:nvPr>
            <p:ph type="title" idx="4294967295"/>
          </p:nvPr>
        </p:nvSpPr>
        <p:spPr>
          <a:xfrm>
            <a:off x="608400" y="608400"/>
            <a:ext cx="10969200" cy="705600"/>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ctr">
              <a:buClrTx/>
              <a:buSzTx/>
              <a:buFontTx/>
            </a:pPr>
            <a:r>
              <a:rPr lang="zh-CN" altLang="en-US">
                <a:solidFill>
                  <a:schemeClr val="accent1">
                    <a:lumMod val="75000"/>
                  </a:schemeClr>
                </a:solidFill>
                <a:latin typeface="汉仪文黑-85简" charset="0"/>
                <a:ea typeface="汉仪文黑-85简" charset="0"/>
                <a:sym typeface="+mn-ea"/>
              </a:rPr>
              <a:t>三、如何坚持新发展理念</a:t>
            </a:r>
            <a:endParaRPr lang="zh-CN" altLang="en-US">
              <a:solidFill>
                <a:schemeClr val="accent1">
                  <a:lumMod val="75000"/>
                </a:schemeClr>
              </a:solidFill>
              <a:latin typeface="汉仪文黑-85简" charset="0"/>
              <a:ea typeface="汉仪文黑-85简" charset="0"/>
              <a:sym typeface="+mn-ea"/>
            </a:endParaRPr>
          </a:p>
        </p:txBody>
      </p:sp>
      <p:sp>
        <p:nvSpPr>
          <p:cNvPr id="3" name="内容占位符 2"/>
          <p:cNvSpPr>
            <a:spLocks noGrp="1"/>
          </p:cNvSpPr>
          <p:nvPr>
            <p:ph idx="4294967295"/>
            <p:custDataLst>
              <p:tags r:id="rId7"/>
            </p:custDataLst>
          </p:nvPr>
        </p:nvSpPr>
        <p:spPr>
          <a:xfrm>
            <a:off x="608400" y="149040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l">
              <a:buClrTx/>
              <a:buSzTx/>
              <a:buNone/>
            </a:pPr>
            <a:r>
              <a:rPr lang="zh-CN" altLang="en-US" sz="2400">
                <a:solidFill>
                  <a:schemeClr val="dk1">
                    <a:lumMod val="65000"/>
                    <a:lumOff val="35000"/>
                  </a:schemeClr>
                </a:solidFill>
                <a:latin typeface="汉仪文黑-55简" charset="0"/>
                <a:ea typeface="汉仪文黑-55简" charset="0"/>
                <a:sym typeface="+mn-ea"/>
              </a:rPr>
              <a:t>第一、从根本宗旨把握新发展理念。</a:t>
            </a:r>
            <a:endParaRPr lang="zh-CN" altLang="en-US" sz="2400">
              <a:solidFill>
                <a:schemeClr val="dk1">
                  <a:lumMod val="65000"/>
                  <a:lumOff val="35000"/>
                </a:schemeClr>
              </a:solidFill>
              <a:latin typeface="汉仪文黑-55简" charset="0"/>
              <a:ea typeface="汉仪文黑-55简" charset="0"/>
              <a:sym typeface="+mn-ea"/>
            </a:endParaRPr>
          </a:p>
          <a:p>
            <a:pPr marL="0" lvl="0" indent="0" algn="l">
              <a:buClrTx/>
              <a:buSzTx/>
              <a:buNone/>
            </a:pPr>
            <a:r>
              <a:rPr lang="zh-CN" altLang="en-US" sz="2400">
                <a:solidFill>
                  <a:schemeClr val="dk1">
                    <a:lumMod val="65000"/>
                    <a:lumOff val="35000"/>
                  </a:schemeClr>
                </a:solidFill>
                <a:latin typeface="汉仪文黑-55简" charset="0"/>
                <a:ea typeface="汉仪文黑-55简" charset="0"/>
                <a:sym typeface="+mn-ea"/>
              </a:rPr>
              <a:t>第二、从问题导向把握新发展理念。</a:t>
            </a:r>
            <a:endParaRPr lang="zh-CN" altLang="en-US" sz="2400">
              <a:solidFill>
                <a:schemeClr val="dk1">
                  <a:lumMod val="65000"/>
                  <a:lumOff val="35000"/>
                </a:schemeClr>
              </a:solidFill>
              <a:latin typeface="汉仪文黑-55简" charset="0"/>
              <a:ea typeface="汉仪文黑-55简" charset="0"/>
              <a:sym typeface="+mn-ea"/>
            </a:endParaRPr>
          </a:p>
          <a:p>
            <a:pPr marL="0" lvl="0" indent="0" algn="l">
              <a:buClrTx/>
              <a:buSzTx/>
              <a:buNone/>
            </a:pPr>
            <a:r>
              <a:rPr lang="zh-CN" altLang="en-US" sz="2400">
                <a:solidFill>
                  <a:schemeClr val="dk1">
                    <a:lumMod val="65000"/>
                    <a:lumOff val="35000"/>
                  </a:schemeClr>
                </a:solidFill>
                <a:latin typeface="汉仪文黑-55简" charset="0"/>
                <a:ea typeface="汉仪文黑-55简" charset="0"/>
                <a:sym typeface="+mn-ea"/>
              </a:rPr>
              <a:t>第三、从忧患意识把握新发展理念。</a:t>
            </a:r>
            <a:endParaRPr lang="zh-CN" altLang="en-US" sz="2400">
              <a:solidFill>
                <a:schemeClr val="dk1">
                  <a:lumMod val="65000"/>
                  <a:lumOff val="35000"/>
                </a:schemeClr>
              </a:solidFill>
              <a:latin typeface="汉仪文黑-55简" charset="0"/>
              <a:ea typeface="汉仪文黑-55简" charset="0"/>
              <a:sym typeface="+mn-ea"/>
            </a:endParaRPr>
          </a:p>
        </p:txBody>
      </p:sp>
    </p:spTree>
    <p:custDataLst>
      <p:tags r:id="rId8"/>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02995" y="2179320"/>
            <a:ext cx="9995535" cy="4542155"/>
          </a:xfrm>
          <a:prstGeom prst="rect">
            <a:avLst/>
          </a:prstGeom>
          <a:noFill/>
        </p:spPr>
        <p:txBody>
          <a:bodyPr wrap="square" rtlCol="0" anchor="t">
            <a:noAutofit/>
          </a:bodyPr>
          <a:p>
            <a:pPr indent="0" algn="l">
              <a:lnSpc>
                <a:spcPct val="130000"/>
              </a:lnSpc>
              <a:spcBef>
                <a:spcPts val="0"/>
              </a:spcBef>
              <a:spcAft>
                <a:spcPts val="1000"/>
              </a:spcAft>
              <a:buClrTx/>
              <a:buSzTx/>
              <a:buFont typeface="Arial" panose="020B0604020202020204" pitchFamily="34" charset="0"/>
              <a:buNone/>
            </a:pPr>
            <a:r>
              <a:rPr lang="en-US" altLang="zh-CN" sz="2400" spc="150">
                <a:solidFill>
                  <a:schemeClr val="dk1">
                    <a:lumMod val="65000"/>
                    <a:lumOff val="35000"/>
                  </a:schemeClr>
                </a:solidFill>
                <a:uFillTx/>
                <a:latin typeface="汉仪文黑-55简" charset="0"/>
                <a:ea typeface="汉仪文黑-55简" charset="0"/>
              </a:rPr>
              <a:t>    </a:t>
            </a:r>
            <a:r>
              <a:rPr lang="zh-CN" altLang="en-US" sz="2400" spc="150">
                <a:solidFill>
                  <a:schemeClr val="dk1">
                    <a:lumMod val="65000"/>
                    <a:lumOff val="35000"/>
                  </a:schemeClr>
                </a:solidFill>
                <a:uFillTx/>
                <a:latin typeface="汉仪文黑-55简" charset="0"/>
                <a:ea typeface="汉仪文黑-55简" charset="0"/>
              </a:rPr>
              <a:t>深厚基础和最大底气。为人民谋幸福、为民族谋复兴，这既是我们党领导现代化建设的出发点和落脚点，也是新发展理念的“根”和＂魂＂。</a:t>
            </a:r>
            <a:endParaRPr lang="zh-CN" altLang="en-US" sz="2400" spc="150">
              <a:solidFill>
                <a:schemeClr val="dk1">
                  <a:lumMod val="65000"/>
                  <a:lumOff val="35000"/>
                </a:schemeClr>
              </a:solidFill>
              <a:uFillTx/>
              <a:latin typeface="汉仪文黑-55简" charset="0"/>
              <a:ea typeface="汉仪文黑-55简" charset="0"/>
            </a:endParaRPr>
          </a:p>
        </p:txBody>
      </p:sp>
      <p:sp>
        <p:nvSpPr>
          <p:cNvPr id="3" name="文本框 2"/>
          <p:cNvSpPr txBox="1"/>
          <p:nvPr/>
        </p:nvSpPr>
        <p:spPr>
          <a:xfrm>
            <a:off x="1102995" y="904875"/>
            <a:ext cx="9136380" cy="521970"/>
          </a:xfrm>
          <a:prstGeom prst="rect">
            <a:avLst/>
          </a:prstGeom>
          <a:noFill/>
        </p:spPr>
        <p:txBody>
          <a:bodyPr wrap="square" rtlCol="0">
            <a:spAutoFit/>
          </a:bodyPr>
          <a:p>
            <a:pPr lvl="0" algn="l">
              <a:buClrTx/>
              <a:buSzTx/>
            </a:pPr>
            <a:r>
              <a:rPr lang="zh-CN" altLang="en-US" sz="2800" b="1" spc="300">
                <a:solidFill>
                  <a:schemeClr val="accent1">
                    <a:lumMod val="75000"/>
                  </a:schemeClr>
                </a:solidFill>
                <a:uFillTx/>
                <a:latin typeface="汉仪文黑-85简" charset="0"/>
                <a:ea typeface="汉仪文黑-85简" charset="0"/>
                <a:cs typeface="+mj-cs"/>
                <a:sym typeface="+mn-ea"/>
              </a:rPr>
              <a:t>第一、从根本宗旨把握新发展理念</a:t>
            </a:r>
            <a:endParaRPr lang="zh-CN" altLang="en-US"/>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05205" y="1718945"/>
            <a:ext cx="10396855" cy="4398010"/>
          </a:xfrm>
          <a:prstGeom prst="rect">
            <a:avLst/>
          </a:prstGeom>
          <a:noFill/>
        </p:spPr>
        <p:txBody>
          <a:bodyPr wrap="square" rtlCol="0" anchor="t">
            <a:noAutofit/>
          </a:bodyPr>
          <a:p>
            <a:pPr indent="0" algn="l">
              <a:lnSpc>
                <a:spcPct val="130000"/>
              </a:lnSpc>
              <a:spcBef>
                <a:spcPts val="0"/>
              </a:spcBef>
              <a:spcAft>
                <a:spcPts val="1000"/>
              </a:spcAft>
              <a:buClrTx/>
              <a:buSzTx/>
              <a:buFont typeface="Arial" panose="020B0604020202020204" pitchFamily="34" charset="0"/>
              <a:buNone/>
            </a:pPr>
            <a:r>
              <a:rPr lang="en-US" altLang="zh-CN" sz="2400" spc="150">
                <a:solidFill>
                  <a:schemeClr val="dk1">
                    <a:lumMod val="65000"/>
                    <a:lumOff val="35000"/>
                  </a:schemeClr>
                </a:solidFill>
                <a:uFillTx/>
                <a:latin typeface="汉仪文黑-55简" charset="0"/>
                <a:ea typeface="汉仪文黑-55简" charset="0"/>
              </a:rPr>
              <a:t>    </a:t>
            </a:r>
            <a:r>
              <a:rPr lang="zh-CN" altLang="en-US" sz="2400" spc="150">
                <a:solidFill>
                  <a:schemeClr val="dk1">
                    <a:lumMod val="65000"/>
                    <a:lumOff val="35000"/>
                  </a:schemeClr>
                </a:solidFill>
                <a:uFillTx/>
                <a:latin typeface="汉仪文黑-55简" charset="0"/>
                <a:ea typeface="汉仪文黑-55简" charset="0"/>
              </a:rPr>
              <a:t>我国发展已经站在新的历史起点上，要根据新发展阶段的新要求，坚持问题导向，更加精准地贯彻新发展理念，切实解决好发展不平衡不充分的问题，推动高质量发展。</a:t>
            </a:r>
            <a:endParaRPr lang="zh-CN" altLang="en-US" sz="2400" spc="150">
              <a:solidFill>
                <a:schemeClr val="dk1">
                  <a:lumMod val="65000"/>
                  <a:lumOff val="35000"/>
                </a:schemeClr>
              </a:solidFill>
              <a:uFillTx/>
              <a:latin typeface="汉仪文黑-55简" charset="0"/>
              <a:ea typeface="汉仪文黑-55简" charset="0"/>
            </a:endParaRPr>
          </a:p>
        </p:txBody>
      </p:sp>
      <p:sp>
        <p:nvSpPr>
          <p:cNvPr id="3" name="文本框 2"/>
          <p:cNvSpPr txBox="1"/>
          <p:nvPr/>
        </p:nvSpPr>
        <p:spPr>
          <a:xfrm>
            <a:off x="1005205" y="591185"/>
            <a:ext cx="10067925" cy="798830"/>
          </a:xfrm>
          <a:prstGeom prst="rect">
            <a:avLst/>
          </a:prstGeom>
          <a:noFill/>
        </p:spPr>
        <p:txBody>
          <a:bodyPr wrap="square" rtlCol="0">
            <a:spAutoFit/>
          </a:bodyPr>
          <a:p>
            <a:pPr marL="12700" lvl="0" algn="l">
              <a:spcBef>
                <a:spcPts val="1010"/>
              </a:spcBef>
              <a:buClrTx/>
              <a:buSzTx/>
              <a:buFontTx/>
            </a:pPr>
            <a:r>
              <a:rPr lang="zh-CN" altLang="en-US" sz="2800" b="1" spc="300">
                <a:solidFill>
                  <a:schemeClr val="accent1">
                    <a:lumMod val="75000"/>
                  </a:schemeClr>
                </a:solidFill>
                <a:uFillTx/>
                <a:latin typeface="汉仪文黑-85简" charset="0"/>
                <a:ea typeface="汉仪文黑-85简" charset="0"/>
                <a:cs typeface="+mj-cs"/>
                <a:sym typeface="+mn-ea"/>
              </a:rPr>
              <a:t>第二、从问题导向把握新发展理念</a:t>
            </a:r>
            <a:endParaRPr lang="zh-CN" altLang="en-US" sz="2800" b="1" spc="300">
              <a:solidFill>
                <a:schemeClr val="accent1">
                  <a:lumMod val="75000"/>
                </a:schemeClr>
              </a:solidFill>
              <a:uFillTx/>
              <a:latin typeface="汉仪文黑-85简" charset="0"/>
              <a:ea typeface="汉仪文黑-85简" charset="0"/>
              <a:cs typeface="+mj-cs"/>
              <a:sym typeface="+mn-ea"/>
            </a:endParaRPr>
          </a:p>
          <a:p>
            <a:endParaRPr lang="zh-CN" altLang="en-US"/>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247140" y="1657350"/>
            <a:ext cx="9709150" cy="4524375"/>
          </a:xfrm>
          <a:prstGeom prst="rect">
            <a:avLst/>
          </a:prstGeom>
          <a:noFill/>
        </p:spPr>
        <p:txBody>
          <a:bodyPr wrap="square" rtlCol="0">
            <a:noAutofit/>
          </a:bodyPr>
          <a:p>
            <a:pPr indent="0" algn="l">
              <a:lnSpc>
                <a:spcPct val="130000"/>
              </a:lnSpc>
              <a:spcBef>
                <a:spcPts val="0"/>
              </a:spcBef>
              <a:spcAft>
                <a:spcPts val="1000"/>
              </a:spcAft>
              <a:buClrTx/>
              <a:buSzTx/>
              <a:buNone/>
            </a:pPr>
            <a:r>
              <a:rPr lang="en-US" altLang="zh-CN" sz="2400" spc="150">
                <a:solidFill>
                  <a:schemeClr val="dk1">
                    <a:lumMod val="65000"/>
                    <a:lumOff val="35000"/>
                  </a:schemeClr>
                </a:solidFill>
                <a:uFillTx/>
                <a:latin typeface="汉仪文黑-55简" charset="0"/>
                <a:ea typeface="汉仪文黑-55简" charset="0"/>
              </a:rPr>
              <a:t>    </a:t>
            </a:r>
            <a:r>
              <a:rPr lang="zh-CN" altLang="en-US" sz="2400" spc="150">
                <a:solidFill>
                  <a:schemeClr val="dk1">
                    <a:lumMod val="65000"/>
                    <a:lumOff val="35000"/>
                  </a:schemeClr>
                </a:solidFill>
                <a:uFillTx/>
                <a:latin typeface="汉仪文黑-55简" charset="0"/>
                <a:ea typeface="汉仪文黑-55简" charset="0"/>
              </a:rPr>
              <a:t>随着我国社会主要矛盾变化和国际力鼠对比深刻调整，我国发展面临的内外部风险空前上升，必须增强忧患意识、坚持底线思维，随时准备应对更加复杂困难的局面。</a:t>
            </a:r>
            <a:endParaRPr lang="zh-CN" altLang="en-US" sz="2400" spc="150">
              <a:solidFill>
                <a:schemeClr val="dk1">
                  <a:lumMod val="65000"/>
                  <a:lumOff val="35000"/>
                </a:schemeClr>
              </a:solidFill>
              <a:uFillTx/>
              <a:latin typeface="汉仪文黑-55简" charset="0"/>
              <a:ea typeface="汉仪文黑-55简" charset="0"/>
            </a:endParaRPr>
          </a:p>
        </p:txBody>
      </p:sp>
      <p:sp>
        <p:nvSpPr>
          <p:cNvPr id="8" name="文本框 7"/>
          <p:cNvSpPr txBox="1"/>
          <p:nvPr/>
        </p:nvSpPr>
        <p:spPr>
          <a:xfrm>
            <a:off x="1247775" y="554990"/>
            <a:ext cx="7647305" cy="521970"/>
          </a:xfrm>
          <a:prstGeom prst="rect">
            <a:avLst/>
          </a:prstGeom>
          <a:noFill/>
        </p:spPr>
        <p:txBody>
          <a:bodyPr wrap="square" rtlCol="0">
            <a:spAutoFit/>
          </a:bodyPr>
          <a:p>
            <a:pPr marL="12700" lvl="0" algn="l">
              <a:spcBef>
                <a:spcPts val="1010"/>
              </a:spcBef>
              <a:buClrTx/>
              <a:buSzTx/>
              <a:buFontTx/>
            </a:pPr>
            <a:r>
              <a:rPr lang="zh-CN" altLang="en-US" sz="2800" b="1" spc="300">
                <a:solidFill>
                  <a:schemeClr val="accent1">
                    <a:lumMod val="75000"/>
                  </a:schemeClr>
                </a:solidFill>
                <a:uFillTx/>
                <a:latin typeface="汉仪文黑-85简" charset="0"/>
                <a:ea typeface="汉仪文黑-85简" charset="0"/>
                <a:cs typeface="+mj-cs"/>
                <a:sym typeface="+mn-ea"/>
              </a:rPr>
              <a:t>第三、从忧患意识把握新发展理念。</a:t>
            </a:r>
            <a:endParaRPr lang="zh-CN" altLang="en-US" sz="2800" b="1" spc="300">
              <a:solidFill>
                <a:schemeClr val="accent1">
                  <a:lumMod val="75000"/>
                </a:schemeClr>
              </a:solidFill>
              <a:uFillTx/>
              <a:latin typeface="汉仪文黑-85简" charset="0"/>
              <a:ea typeface="汉仪文黑-85简" charset="0"/>
              <a:cs typeface="+mj-cs"/>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lt2"/>
            </a:gs>
            <a:gs pos="100000">
              <a:srgbClr val="D9D9D9"/>
            </a:gs>
          </a:gsLst>
          <a:lin ang="5400000" scaled="0"/>
        </a:gradFill>
        <a:effectLst/>
      </p:bgPr>
    </p:bg>
    <p:spTree>
      <p:nvGrpSpPr>
        <p:cNvPr id="1" name=""/>
        <p:cNvGrpSpPr/>
        <p:nvPr/>
      </p:nvGrpSpPr>
      <p:grpSpPr/>
      <p:pic>
        <p:nvPicPr>
          <p:cNvPr id="6" name="图片 5" descr="封底"/>
          <p:cNvPicPr>
            <a:picLocks noChangeAspect="1"/>
          </p:cNvPicPr>
          <p:nvPr>
            <p:custDataLst>
              <p:tags r:id="rId1"/>
            </p:custDataLst>
          </p:nvPr>
        </p:nvPicPr>
        <p:blipFill>
          <a:blip r:embed="rId2"/>
          <a:stretch>
            <a:fillRect/>
          </a:stretch>
        </p:blipFill>
        <p:spPr>
          <a:xfrm>
            <a:off x="-951" y="-317"/>
            <a:ext cx="12192632" cy="6858635"/>
          </a:xfrm>
          <a:prstGeom prst="rect">
            <a:avLst/>
          </a:prstGeom>
        </p:spPr>
      </p:pic>
      <p:pic>
        <p:nvPicPr>
          <p:cNvPr id="8" name="图片 7" descr="小装饰2"/>
          <p:cNvPicPr>
            <a:picLocks noChangeAspect="1"/>
          </p:cNvPicPr>
          <p:nvPr>
            <p:custDataLst>
              <p:tags r:id="rId3"/>
            </p:custDataLst>
          </p:nvPr>
        </p:nvPicPr>
        <p:blipFill>
          <a:blip r:embed="rId4"/>
          <a:stretch>
            <a:fillRect/>
          </a:stretch>
        </p:blipFill>
        <p:spPr>
          <a:xfrm>
            <a:off x="9660890" y="0"/>
            <a:ext cx="2531110" cy="1682301"/>
          </a:xfrm>
          <a:prstGeom prst="rect">
            <a:avLst/>
          </a:prstGeom>
        </p:spPr>
      </p:pic>
      <p:pic>
        <p:nvPicPr>
          <p:cNvPr id="11" name="图片 10" descr="小装饰"/>
          <p:cNvPicPr>
            <a:picLocks noChangeAspect="1"/>
          </p:cNvPicPr>
          <p:nvPr>
            <p:custDataLst>
              <p:tags r:id="rId5"/>
            </p:custDataLst>
          </p:nvPr>
        </p:nvPicPr>
        <p:blipFill>
          <a:blip r:embed="rId6"/>
          <a:stretch>
            <a:fillRect/>
          </a:stretch>
        </p:blipFill>
        <p:spPr>
          <a:xfrm>
            <a:off x="0" y="5713796"/>
            <a:ext cx="1322705" cy="1144204"/>
          </a:xfrm>
          <a:prstGeom prst="rect">
            <a:avLst/>
          </a:prstGeom>
        </p:spPr>
      </p:pic>
      <p:sp>
        <p:nvSpPr>
          <p:cNvPr id="2" name="标题 1"/>
          <p:cNvSpPr>
            <a:spLocks noGrp="1"/>
          </p:cNvSpPr>
          <p:nvPr>
            <p:ph type="title" idx="4294967295"/>
          </p:nvPr>
        </p:nvSpPr>
        <p:spPr>
          <a:xfrm>
            <a:off x="608400" y="608400"/>
            <a:ext cx="10969200" cy="705600"/>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ctr">
              <a:buClrTx/>
              <a:buSzTx/>
              <a:buFontTx/>
            </a:pPr>
            <a:r>
              <a:rPr lang="zh-CN" altLang="en-US">
                <a:solidFill>
                  <a:schemeClr val="accent1">
                    <a:lumMod val="75000"/>
                  </a:schemeClr>
                </a:solidFill>
                <a:latin typeface="汉仪文黑-85简" charset="0"/>
                <a:ea typeface="汉仪文黑-85简" charset="0"/>
                <a:sym typeface="+mn-ea"/>
              </a:rPr>
              <a:t>思考</a:t>
            </a:r>
            <a:r>
              <a:rPr lang="zh-CN" altLang="en-US">
                <a:solidFill>
                  <a:schemeClr val="accent1">
                    <a:lumMod val="75000"/>
                  </a:schemeClr>
                </a:solidFill>
                <a:latin typeface="汉仪文黑-85简" charset="0"/>
                <a:ea typeface="汉仪文黑-85简" charset="0"/>
                <a:sym typeface="+mn-ea"/>
              </a:rPr>
              <a:t>题</a:t>
            </a:r>
            <a:endParaRPr lang="zh-CN" altLang="en-US">
              <a:solidFill>
                <a:schemeClr val="accent1">
                  <a:lumMod val="75000"/>
                </a:schemeClr>
              </a:solidFill>
              <a:latin typeface="汉仪文黑-85简" charset="0"/>
              <a:ea typeface="汉仪文黑-85简" charset="0"/>
              <a:sym typeface="+mn-ea"/>
            </a:endParaRPr>
          </a:p>
        </p:txBody>
      </p:sp>
      <p:sp>
        <p:nvSpPr>
          <p:cNvPr id="3" name="内容占位符 2"/>
          <p:cNvSpPr>
            <a:spLocks noGrp="1"/>
          </p:cNvSpPr>
          <p:nvPr>
            <p:ph idx="4294967295"/>
          </p:nvPr>
        </p:nvSpPr>
        <p:spPr>
          <a:xfrm>
            <a:off x="608400" y="149040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buClrTx/>
              <a:buSzTx/>
              <a:buNone/>
            </a:pPr>
            <a:r>
              <a:rPr sz="2400" spc="-10" dirty="0">
                <a:solidFill>
                  <a:srgbClr val="000000"/>
                </a:solidFill>
                <a:latin typeface="汉仪文黑-55简" charset="0"/>
                <a:ea typeface="汉仪文黑-55简" charset="0"/>
                <a:cs typeface="宋体" panose="02010600030101010101" pitchFamily="2" charset="-122"/>
                <a:sym typeface="+mn-ea"/>
              </a:rPr>
              <a:t>为什么必须把创新驱动发展战略作为国家发展全局的核心？</a:t>
            </a:r>
            <a:endParaRPr sz="2400" spc="-10" dirty="0">
              <a:solidFill>
                <a:srgbClr val="000000"/>
              </a:solidFill>
              <a:latin typeface="汉仪文黑-55简" charset="0"/>
              <a:ea typeface="汉仪文黑-55简" charset="0"/>
              <a:cs typeface="宋体" panose="02010600030101010101" pitchFamily="2" charset="-122"/>
              <a:sym typeface="+mn-ea"/>
            </a:endParaRPr>
          </a:p>
        </p:txBody>
      </p:sp>
    </p:spTree>
    <p:custDataLst>
      <p:tags r:id="rId7"/>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lt2"/>
            </a:gs>
            <a:gs pos="100000">
              <a:srgbClr val="D9D9D9"/>
            </a:gs>
          </a:gsLst>
          <a:lin ang="5400000" scaled="0"/>
        </a:gradFill>
        <a:effectLst/>
      </p:bgPr>
    </p:bg>
    <p:spTree>
      <p:nvGrpSpPr>
        <p:cNvPr id="1" name=""/>
        <p:cNvGrpSpPr/>
        <p:nvPr/>
      </p:nvGrpSpPr>
      <p:grpSpPr/>
      <p:pic>
        <p:nvPicPr>
          <p:cNvPr id="6" name="图片 5" descr="封底"/>
          <p:cNvPicPr>
            <a:picLocks noChangeAspect="1"/>
          </p:cNvPicPr>
          <p:nvPr>
            <p:custDataLst>
              <p:tags r:id="rId1"/>
            </p:custDataLst>
          </p:nvPr>
        </p:nvPicPr>
        <p:blipFill>
          <a:blip r:embed="rId2"/>
          <a:stretch>
            <a:fillRect/>
          </a:stretch>
        </p:blipFill>
        <p:spPr>
          <a:xfrm>
            <a:off x="-951" y="-317"/>
            <a:ext cx="12192632" cy="6858635"/>
          </a:xfrm>
          <a:prstGeom prst="rect">
            <a:avLst/>
          </a:prstGeom>
        </p:spPr>
      </p:pic>
      <p:pic>
        <p:nvPicPr>
          <p:cNvPr id="8" name="图片 7" descr="小装饰2"/>
          <p:cNvPicPr>
            <a:picLocks noChangeAspect="1"/>
          </p:cNvPicPr>
          <p:nvPr>
            <p:custDataLst>
              <p:tags r:id="rId3"/>
            </p:custDataLst>
          </p:nvPr>
        </p:nvPicPr>
        <p:blipFill>
          <a:blip r:embed="rId4"/>
          <a:stretch>
            <a:fillRect/>
          </a:stretch>
        </p:blipFill>
        <p:spPr>
          <a:xfrm>
            <a:off x="9660890" y="0"/>
            <a:ext cx="2531110" cy="1682301"/>
          </a:xfrm>
          <a:prstGeom prst="rect">
            <a:avLst/>
          </a:prstGeom>
        </p:spPr>
      </p:pic>
      <p:pic>
        <p:nvPicPr>
          <p:cNvPr id="11" name="图片 10" descr="小装饰"/>
          <p:cNvPicPr>
            <a:picLocks noChangeAspect="1"/>
          </p:cNvPicPr>
          <p:nvPr>
            <p:custDataLst>
              <p:tags r:id="rId5"/>
            </p:custDataLst>
          </p:nvPr>
        </p:nvPicPr>
        <p:blipFill>
          <a:blip r:embed="rId6"/>
          <a:stretch>
            <a:fillRect/>
          </a:stretch>
        </p:blipFill>
        <p:spPr>
          <a:xfrm>
            <a:off x="0" y="5713796"/>
            <a:ext cx="1322705" cy="1144204"/>
          </a:xfrm>
          <a:prstGeom prst="rect">
            <a:avLst/>
          </a:prstGeom>
        </p:spPr>
      </p:pic>
      <p:sp>
        <p:nvSpPr>
          <p:cNvPr id="2" name="标题 1"/>
          <p:cNvSpPr>
            <a:spLocks noGrp="1"/>
          </p:cNvSpPr>
          <p:nvPr>
            <p:ph type="title" idx="4294967295"/>
          </p:nvPr>
        </p:nvSpPr>
        <p:spPr>
          <a:xfrm>
            <a:off x="608400" y="608400"/>
            <a:ext cx="10969200" cy="705600"/>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ctr">
              <a:buClrTx/>
              <a:buSzTx/>
              <a:buFontTx/>
            </a:pPr>
            <a:r>
              <a:rPr lang="zh-CN" altLang="en-US">
                <a:solidFill>
                  <a:schemeClr val="accent1">
                    <a:lumMod val="75000"/>
                  </a:schemeClr>
                </a:solidFill>
                <a:latin typeface="汉仪文黑-85简" charset="0"/>
                <a:ea typeface="汉仪文黑-85简" charset="0"/>
                <a:sym typeface="+mn-ea"/>
              </a:rPr>
              <a:t>课后</a:t>
            </a:r>
            <a:r>
              <a:rPr lang="zh-CN" altLang="en-US">
                <a:solidFill>
                  <a:schemeClr val="accent1">
                    <a:lumMod val="75000"/>
                  </a:schemeClr>
                </a:solidFill>
                <a:latin typeface="汉仪文黑-85简" charset="0"/>
                <a:ea typeface="汉仪文黑-85简" charset="0"/>
                <a:sym typeface="+mn-ea"/>
              </a:rPr>
              <a:t>阅读</a:t>
            </a:r>
            <a:endParaRPr lang="zh-CN" altLang="en-US">
              <a:solidFill>
                <a:schemeClr val="accent1">
                  <a:lumMod val="75000"/>
                </a:schemeClr>
              </a:solidFill>
              <a:latin typeface="汉仪文黑-85简" charset="0"/>
              <a:ea typeface="汉仪文黑-85简" charset="0"/>
              <a:sym typeface="+mn-ea"/>
            </a:endParaRPr>
          </a:p>
        </p:txBody>
      </p:sp>
      <p:sp>
        <p:nvSpPr>
          <p:cNvPr id="3" name="内容占位符 2"/>
          <p:cNvSpPr>
            <a:spLocks noGrp="1"/>
          </p:cNvSpPr>
          <p:nvPr>
            <p:ph idx="4294967295"/>
          </p:nvPr>
        </p:nvSpPr>
        <p:spPr>
          <a:xfrm>
            <a:off x="608400" y="149040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buClrTx/>
              <a:buSzTx/>
            </a:pPr>
            <a:r>
              <a:rPr lang="zh-CN" altLang="en-US" sz="2400" dirty="0">
                <a:solidFill>
                  <a:srgbClr val="000000"/>
                </a:solidFill>
                <a:latin typeface="汉仪文黑-55简" charset="0"/>
                <a:cs typeface="汉仪文黑-55简" charset="0"/>
                <a:sym typeface="+mn-ea"/>
              </a:rPr>
              <a:t>习近平：《深入理解新发展理念》，《求是》，2019年5月16日。</a:t>
            </a:r>
            <a:endParaRPr lang="zh-CN" altLang="en-US" sz="2400" dirty="0">
              <a:solidFill>
                <a:srgbClr val="000000"/>
              </a:solidFill>
              <a:latin typeface="汉仪文黑-55简" charset="0"/>
              <a:cs typeface="汉仪文黑-55简" charset="0"/>
              <a:sym typeface="+mn-ea"/>
            </a:endParaRPr>
          </a:p>
        </p:txBody>
      </p:sp>
    </p:spTree>
    <p:custDataLst>
      <p:tags r:id="rId7"/>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lt2"/>
            </a:gs>
            <a:gs pos="100000">
              <a:srgbClr val="D9D9D9"/>
            </a:gs>
          </a:gsLst>
          <a:lin ang="5400000" scaled="0"/>
        </a:gradFill>
        <a:effectLst/>
      </p:bgPr>
    </p:bg>
    <p:spTree>
      <p:nvGrpSpPr>
        <p:cNvPr id="1" name=""/>
        <p:cNvGrpSpPr/>
        <p:nvPr/>
      </p:nvGrpSpPr>
      <p:grpSpPr/>
      <p:pic>
        <p:nvPicPr>
          <p:cNvPr id="6" name="图片 5" descr="封底"/>
          <p:cNvPicPr>
            <a:picLocks noChangeAspect="1"/>
          </p:cNvPicPr>
          <p:nvPr>
            <p:custDataLst>
              <p:tags r:id="rId1"/>
            </p:custDataLst>
          </p:nvPr>
        </p:nvPicPr>
        <p:blipFill>
          <a:blip r:embed="rId2"/>
          <a:stretch>
            <a:fillRect/>
          </a:stretch>
        </p:blipFill>
        <p:spPr>
          <a:xfrm>
            <a:off x="-951" y="-317"/>
            <a:ext cx="12192632" cy="6858635"/>
          </a:xfrm>
          <a:prstGeom prst="rect">
            <a:avLst/>
          </a:prstGeom>
        </p:spPr>
      </p:pic>
      <p:pic>
        <p:nvPicPr>
          <p:cNvPr id="8" name="图片 7" descr="小装饰2"/>
          <p:cNvPicPr>
            <a:picLocks noChangeAspect="1"/>
          </p:cNvPicPr>
          <p:nvPr>
            <p:custDataLst>
              <p:tags r:id="rId3"/>
            </p:custDataLst>
          </p:nvPr>
        </p:nvPicPr>
        <p:blipFill>
          <a:blip r:embed="rId4"/>
          <a:stretch>
            <a:fillRect/>
          </a:stretch>
        </p:blipFill>
        <p:spPr>
          <a:xfrm>
            <a:off x="9660890" y="0"/>
            <a:ext cx="2531110" cy="1682301"/>
          </a:xfrm>
          <a:prstGeom prst="rect">
            <a:avLst/>
          </a:prstGeom>
        </p:spPr>
      </p:pic>
      <p:pic>
        <p:nvPicPr>
          <p:cNvPr id="11" name="图片 10" descr="小装饰"/>
          <p:cNvPicPr>
            <a:picLocks noChangeAspect="1"/>
          </p:cNvPicPr>
          <p:nvPr>
            <p:custDataLst>
              <p:tags r:id="rId5"/>
            </p:custDataLst>
          </p:nvPr>
        </p:nvPicPr>
        <p:blipFill>
          <a:blip r:embed="rId6"/>
          <a:stretch>
            <a:fillRect/>
          </a:stretch>
        </p:blipFill>
        <p:spPr>
          <a:xfrm>
            <a:off x="0" y="5713796"/>
            <a:ext cx="1322705" cy="1144204"/>
          </a:xfrm>
          <a:prstGeom prst="rect">
            <a:avLst/>
          </a:prstGeom>
        </p:spPr>
      </p:pic>
      <p:sp>
        <p:nvSpPr>
          <p:cNvPr id="2" name="标题 1"/>
          <p:cNvSpPr>
            <a:spLocks noGrp="1"/>
          </p:cNvSpPr>
          <p:nvPr>
            <p:ph type="title" idx="4294967295"/>
          </p:nvPr>
        </p:nvSpPr>
        <p:spPr>
          <a:xfrm>
            <a:off x="608400" y="608400"/>
            <a:ext cx="10969200" cy="705600"/>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ctr">
              <a:buClrTx/>
              <a:buSzTx/>
              <a:buFontTx/>
            </a:pPr>
            <a:r>
              <a:rPr lang="zh-CN" altLang="en-US">
                <a:solidFill>
                  <a:schemeClr val="accent1">
                    <a:lumMod val="75000"/>
                  </a:schemeClr>
                </a:solidFill>
                <a:latin typeface="汉仪文黑-85简" charset="0"/>
                <a:ea typeface="汉仪文黑-85简" charset="0"/>
                <a:sym typeface="+mn-ea"/>
              </a:rPr>
              <a:t>教学</a:t>
            </a:r>
            <a:r>
              <a:rPr lang="zh-CN" altLang="en-US">
                <a:solidFill>
                  <a:schemeClr val="accent1">
                    <a:lumMod val="75000"/>
                  </a:schemeClr>
                </a:solidFill>
                <a:latin typeface="汉仪文黑-85简" charset="0"/>
                <a:ea typeface="汉仪文黑-85简" charset="0"/>
                <a:sym typeface="+mn-ea"/>
              </a:rPr>
              <a:t>内容</a:t>
            </a:r>
            <a:endParaRPr lang="zh-CN" altLang="en-US">
              <a:solidFill>
                <a:schemeClr val="accent1">
                  <a:lumMod val="75000"/>
                </a:schemeClr>
              </a:solidFill>
              <a:latin typeface="汉仪文黑-85简" charset="0"/>
              <a:ea typeface="汉仪文黑-85简" charset="0"/>
              <a:sym typeface="+mn-ea"/>
            </a:endParaRPr>
          </a:p>
        </p:txBody>
      </p:sp>
      <p:sp>
        <p:nvSpPr>
          <p:cNvPr id="3" name="内容占位符 2"/>
          <p:cNvSpPr>
            <a:spLocks noGrp="1"/>
          </p:cNvSpPr>
          <p:nvPr>
            <p:ph idx="4294967295"/>
            <p:custDataLst>
              <p:tags r:id="rId7"/>
            </p:custDataLst>
          </p:nvPr>
        </p:nvSpPr>
        <p:spPr>
          <a:xfrm>
            <a:off x="608400" y="149040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l">
              <a:buClrTx/>
              <a:buSzTx/>
              <a:buNone/>
            </a:pPr>
            <a:r>
              <a:rPr lang="zh-CN" altLang="en-US" sz="2400">
                <a:solidFill>
                  <a:schemeClr val="dk1">
                    <a:lumMod val="65000"/>
                    <a:lumOff val="35000"/>
                  </a:schemeClr>
                </a:solidFill>
                <a:latin typeface="汉仪文黑-55简" charset="0"/>
                <a:ea typeface="汉仪文黑-55简" charset="0"/>
                <a:sym typeface="+mn-ea"/>
              </a:rPr>
              <a:t>一、什么是新发展理念</a:t>
            </a:r>
            <a:endParaRPr lang="zh-CN" altLang="en-US" sz="2400">
              <a:solidFill>
                <a:schemeClr val="dk1">
                  <a:lumMod val="65000"/>
                  <a:lumOff val="35000"/>
                </a:schemeClr>
              </a:solidFill>
              <a:latin typeface="汉仪文黑-55简" charset="0"/>
              <a:ea typeface="汉仪文黑-55简" charset="0"/>
              <a:sym typeface="+mn-ea"/>
            </a:endParaRPr>
          </a:p>
          <a:p>
            <a:pPr marL="0" lvl="0" indent="0" algn="l">
              <a:buClrTx/>
              <a:buSzTx/>
              <a:buNone/>
            </a:pPr>
            <a:r>
              <a:rPr lang="zh-CN" altLang="en-US" sz="2400">
                <a:solidFill>
                  <a:schemeClr val="dk1">
                    <a:lumMod val="65000"/>
                    <a:lumOff val="35000"/>
                  </a:schemeClr>
                </a:solidFill>
                <a:latin typeface="汉仪文黑-55简" charset="0"/>
                <a:ea typeface="汉仪文黑-55简" charset="0"/>
                <a:sym typeface="+mn-ea"/>
              </a:rPr>
              <a:t>二、新发展理念的性质和地位</a:t>
            </a:r>
            <a:endParaRPr lang="zh-CN" altLang="en-US" sz="2400">
              <a:solidFill>
                <a:schemeClr val="dk1">
                  <a:lumMod val="65000"/>
                  <a:lumOff val="35000"/>
                </a:schemeClr>
              </a:solidFill>
              <a:latin typeface="汉仪文黑-55简" charset="0"/>
              <a:ea typeface="汉仪文黑-55简" charset="0"/>
              <a:sym typeface="+mn-ea"/>
            </a:endParaRPr>
          </a:p>
          <a:p>
            <a:pPr marL="0" lvl="0" indent="0" algn="l">
              <a:buClrTx/>
              <a:buSzTx/>
              <a:buNone/>
            </a:pPr>
            <a:r>
              <a:rPr lang="zh-CN" altLang="en-US" sz="2400">
                <a:solidFill>
                  <a:schemeClr val="dk1">
                    <a:lumMod val="65000"/>
                    <a:lumOff val="35000"/>
                  </a:schemeClr>
                </a:solidFill>
                <a:latin typeface="汉仪文黑-55简" charset="0"/>
                <a:ea typeface="汉仪文黑-55简" charset="0"/>
                <a:sym typeface="+mn-ea"/>
              </a:rPr>
              <a:t>三、如何坚持新发展理念</a:t>
            </a:r>
            <a:endParaRPr lang="zh-CN" altLang="en-US" sz="2400">
              <a:solidFill>
                <a:schemeClr val="dk1">
                  <a:lumMod val="65000"/>
                  <a:lumOff val="35000"/>
                </a:schemeClr>
              </a:solidFill>
              <a:latin typeface="汉仪文黑-55简" charset="0"/>
              <a:ea typeface="汉仪文黑-55简" charset="0"/>
              <a:sym typeface="+mn-ea"/>
            </a:endParaRPr>
          </a:p>
        </p:txBody>
      </p:sp>
    </p:spTree>
    <p:custDataLst>
      <p:tags r:id="rId8"/>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lt2"/>
            </a:gs>
            <a:gs pos="100000">
              <a:srgbClr val="D9D9D9"/>
            </a:gs>
          </a:gsLst>
          <a:lin ang="5400000" scaled="0"/>
        </a:gradFill>
        <a:effectLst/>
      </p:bgPr>
    </p:bg>
    <p:spTree>
      <p:nvGrpSpPr>
        <p:cNvPr id="1" name=""/>
        <p:cNvGrpSpPr/>
        <p:nvPr/>
      </p:nvGrpSpPr>
      <p:grpSpPr/>
      <p:pic>
        <p:nvPicPr>
          <p:cNvPr id="6" name="图片 5" descr="封底"/>
          <p:cNvPicPr>
            <a:picLocks noChangeAspect="1"/>
          </p:cNvPicPr>
          <p:nvPr>
            <p:custDataLst>
              <p:tags r:id="rId1"/>
            </p:custDataLst>
          </p:nvPr>
        </p:nvPicPr>
        <p:blipFill>
          <a:blip r:embed="rId2"/>
          <a:stretch>
            <a:fillRect/>
          </a:stretch>
        </p:blipFill>
        <p:spPr>
          <a:xfrm>
            <a:off x="-951" y="-317"/>
            <a:ext cx="12192632" cy="6858635"/>
          </a:xfrm>
          <a:prstGeom prst="rect">
            <a:avLst/>
          </a:prstGeom>
        </p:spPr>
      </p:pic>
      <p:pic>
        <p:nvPicPr>
          <p:cNvPr id="8" name="图片 7" descr="小装饰2"/>
          <p:cNvPicPr>
            <a:picLocks noChangeAspect="1"/>
          </p:cNvPicPr>
          <p:nvPr>
            <p:custDataLst>
              <p:tags r:id="rId3"/>
            </p:custDataLst>
          </p:nvPr>
        </p:nvPicPr>
        <p:blipFill>
          <a:blip r:embed="rId4"/>
          <a:stretch>
            <a:fillRect/>
          </a:stretch>
        </p:blipFill>
        <p:spPr>
          <a:xfrm>
            <a:off x="9660890" y="0"/>
            <a:ext cx="2531110" cy="1682301"/>
          </a:xfrm>
          <a:prstGeom prst="rect">
            <a:avLst/>
          </a:prstGeom>
        </p:spPr>
      </p:pic>
      <p:pic>
        <p:nvPicPr>
          <p:cNvPr id="11" name="图片 10" descr="小装饰"/>
          <p:cNvPicPr>
            <a:picLocks noChangeAspect="1"/>
          </p:cNvPicPr>
          <p:nvPr>
            <p:custDataLst>
              <p:tags r:id="rId5"/>
            </p:custDataLst>
          </p:nvPr>
        </p:nvPicPr>
        <p:blipFill>
          <a:blip r:embed="rId6"/>
          <a:stretch>
            <a:fillRect/>
          </a:stretch>
        </p:blipFill>
        <p:spPr>
          <a:xfrm>
            <a:off x="0" y="5713796"/>
            <a:ext cx="1322705" cy="1144204"/>
          </a:xfrm>
          <a:prstGeom prst="rect">
            <a:avLst/>
          </a:prstGeom>
        </p:spPr>
      </p:pic>
      <p:sp>
        <p:nvSpPr>
          <p:cNvPr id="2" name="标题 1"/>
          <p:cNvSpPr>
            <a:spLocks noGrp="1"/>
          </p:cNvSpPr>
          <p:nvPr>
            <p:ph type="title" idx="4294967295"/>
          </p:nvPr>
        </p:nvSpPr>
        <p:spPr>
          <a:xfrm>
            <a:off x="608400" y="608400"/>
            <a:ext cx="10969200" cy="705600"/>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ctr">
              <a:buClrTx/>
              <a:buSzTx/>
              <a:buFontTx/>
            </a:pPr>
            <a:r>
              <a:rPr lang="zh-CN" altLang="en-US">
                <a:solidFill>
                  <a:schemeClr val="accent1">
                    <a:lumMod val="75000"/>
                  </a:schemeClr>
                </a:solidFill>
                <a:latin typeface="汉仪文黑-85简" charset="0"/>
                <a:ea typeface="汉仪文黑-85简" charset="0"/>
                <a:sym typeface="+mn-ea"/>
              </a:rPr>
              <a:t>一、什么是新发展理念</a:t>
            </a:r>
            <a:endParaRPr lang="zh-CN" altLang="en-US">
              <a:solidFill>
                <a:schemeClr val="accent1">
                  <a:lumMod val="75000"/>
                </a:schemeClr>
              </a:solidFill>
              <a:latin typeface="汉仪文黑-85简" charset="0"/>
              <a:ea typeface="汉仪文黑-85简" charset="0"/>
              <a:sym typeface="+mn-ea"/>
            </a:endParaRPr>
          </a:p>
        </p:txBody>
      </p:sp>
      <p:sp>
        <p:nvSpPr>
          <p:cNvPr id="3" name="内容占位符 2"/>
          <p:cNvSpPr>
            <a:spLocks noGrp="1"/>
          </p:cNvSpPr>
          <p:nvPr>
            <p:ph idx="4294967295"/>
          </p:nvPr>
        </p:nvSpPr>
        <p:spPr>
          <a:xfrm>
            <a:off x="608400" y="149040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l">
              <a:spcBef>
                <a:spcPts val="1010"/>
              </a:spcBef>
              <a:buClrTx/>
              <a:buSzTx/>
              <a:buNone/>
            </a:pPr>
            <a:r>
              <a:rPr sz="2400" spc="-5" dirty="0">
                <a:solidFill>
                  <a:srgbClr val="000000"/>
                </a:solidFill>
                <a:latin typeface="汉仪文黑-55简" charset="0"/>
                <a:cs typeface="汉仪文黑-55简" charset="0"/>
                <a:sym typeface="+mn-ea"/>
              </a:rPr>
              <a:t>第一，创新是引领发展的第一动力；</a:t>
            </a:r>
            <a:endParaRPr sz="2400" spc="-5" dirty="0">
              <a:solidFill>
                <a:srgbClr val="000000"/>
              </a:solidFill>
              <a:latin typeface="汉仪文黑-55简" charset="0"/>
              <a:cs typeface="汉仪文黑-55简" charset="0"/>
              <a:sym typeface="+mn-ea"/>
            </a:endParaRPr>
          </a:p>
          <a:p>
            <a:pPr marL="0" lvl="0" indent="0" algn="l">
              <a:spcBef>
                <a:spcPts val="1010"/>
              </a:spcBef>
              <a:buClrTx/>
              <a:buSzTx/>
              <a:buNone/>
            </a:pPr>
            <a:r>
              <a:rPr sz="2400" spc="-5" dirty="0">
                <a:solidFill>
                  <a:srgbClr val="000000"/>
                </a:solidFill>
                <a:latin typeface="汉仪文黑-55简" charset="0"/>
                <a:cs typeface="汉仪文黑-55简" charset="0"/>
                <a:sym typeface="+mn-ea"/>
              </a:rPr>
              <a:t>第二，协调是持续健康发展的内在要求；</a:t>
            </a:r>
            <a:endParaRPr sz="2400" spc="-5" dirty="0">
              <a:solidFill>
                <a:srgbClr val="000000"/>
              </a:solidFill>
              <a:latin typeface="汉仪文黑-55简" charset="0"/>
              <a:cs typeface="汉仪文黑-55简" charset="0"/>
              <a:sym typeface="+mn-ea"/>
            </a:endParaRPr>
          </a:p>
          <a:p>
            <a:pPr marL="0" lvl="0" indent="0" algn="l">
              <a:spcBef>
                <a:spcPts val="1010"/>
              </a:spcBef>
              <a:buClrTx/>
              <a:buSzTx/>
              <a:buNone/>
            </a:pPr>
            <a:r>
              <a:rPr sz="2400" spc="-5" dirty="0">
                <a:solidFill>
                  <a:srgbClr val="000000"/>
                </a:solidFill>
                <a:latin typeface="汉仪文黑-55简" charset="0"/>
                <a:cs typeface="汉仪文黑-55简" charset="0"/>
                <a:sym typeface="+mn-ea"/>
              </a:rPr>
              <a:t>第三，绿色是永续发展的必要条件和人民对美好生活追 求的重要体现；</a:t>
            </a:r>
            <a:endParaRPr sz="2400" spc="-5" dirty="0">
              <a:solidFill>
                <a:srgbClr val="000000"/>
              </a:solidFill>
              <a:latin typeface="汉仪文黑-55简" charset="0"/>
              <a:cs typeface="汉仪文黑-55简" charset="0"/>
              <a:sym typeface="+mn-ea"/>
            </a:endParaRPr>
          </a:p>
          <a:p>
            <a:pPr marL="0" lvl="0" indent="0" algn="l">
              <a:spcBef>
                <a:spcPts val="1010"/>
              </a:spcBef>
              <a:buClrTx/>
              <a:buSzTx/>
              <a:buNone/>
            </a:pPr>
            <a:r>
              <a:rPr sz="2400" spc="-5" dirty="0">
                <a:solidFill>
                  <a:srgbClr val="000000"/>
                </a:solidFill>
                <a:latin typeface="汉仪文黑-55简" charset="0"/>
                <a:cs typeface="汉仪文黑-55简" charset="0"/>
                <a:sym typeface="+mn-ea"/>
              </a:rPr>
              <a:t>第四，开放是国家繁荣发展的必由之路；</a:t>
            </a:r>
            <a:endParaRPr sz="2400" spc="-5" dirty="0">
              <a:solidFill>
                <a:srgbClr val="000000"/>
              </a:solidFill>
              <a:latin typeface="汉仪文黑-55简" charset="0"/>
              <a:cs typeface="汉仪文黑-55简" charset="0"/>
              <a:sym typeface="+mn-ea"/>
            </a:endParaRPr>
          </a:p>
          <a:p>
            <a:pPr marL="0" lvl="0" indent="0" algn="l">
              <a:spcBef>
                <a:spcPts val="1010"/>
              </a:spcBef>
              <a:buClrTx/>
              <a:buSzTx/>
              <a:buNone/>
            </a:pPr>
            <a:r>
              <a:rPr sz="2400" spc="-5" dirty="0">
                <a:solidFill>
                  <a:srgbClr val="000000"/>
                </a:solidFill>
                <a:latin typeface="汉仪文黑-55简" charset="0"/>
                <a:cs typeface="汉仪文黑-55简" charset="0"/>
                <a:sym typeface="+mn-ea"/>
              </a:rPr>
              <a:t>第五，共享是中国特色社会主义的本质要求。</a:t>
            </a:r>
            <a:endParaRPr sz="2400" spc="-5" dirty="0">
              <a:solidFill>
                <a:srgbClr val="000000"/>
              </a:solidFill>
              <a:latin typeface="汉仪文黑-55简" charset="0"/>
              <a:cs typeface="汉仪文黑-55简" charset="0"/>
              <a:sym typeface="+mn-ea"/>
            </a:endParaRPr>
          </a:p>
        </p:txBody>
      </p:sp>
    </p:spTree>
    <p:custDataLst>
      <p:tags r:id="rId7"/>
    </p:custDataLst>
  </p:cSld>
  <p:clrMapOvr>
    <a:masterClrMapping/>
  </p:clrMapOvr>
  <p:timing>
    <p:tnLst>
      <p:par>
        <p:cTn id="1" dur="indefinite" restart="never" nodeType="tmRoot"/>
      </p:par>
    </p:tnLst>
    <p:bldLst>
      <p:bldP spid="2" grpId="0"/>
      <p:bldP spid="2" grpId="1"/>
      <p:bldP spid="2" grpId="2"/>
      <p:bldP spid="2" grpId="3"/>
      <p:bldP spid="2" grpId="4"/>
      <p:bldP spid="2" grpId="5"/>
      <p:bldP spid="2" grpId="6"/>
      <p:bldP spid="2" grpId="7"/>
      <p:bldP spid="2" grpId="8"/>
      <p:bldP spid="2" grpId="9"/>
      <p:bldP spid="3" grpId="0" build="p"/>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56005" y="2232025"/>
            <a:ext cx="9872980" cy="4559300"/>
          </a:xfrm>
          <a:prstGeom prst="rect">
            <a:avLst/>
          </a:prstGeom>
          <a:noFill/>
        </p:spPr>
        <p:txBody>
          <a:bodyPr wrap="square" rtlCol="0">
            <a:noAutofit/>
          </a:bodyPr>
          <a:p>
            <a:pPr indent="0" algn="l">
              <a:lnSpc>
                <a:spcPct val="130000"/>
              </a:lnSpc>
              <a:spcBef>
                <a:spcPts val="0"/>
              </a:spcBef>
              <a:spcAft>
                <a:spcPts val="1000"/>
              </a:spcAft>
              <a:buClrTx/>
              <a:buSzTx/>
              <a:buFont typeface="Arial" panose="020B0604020202020204" pitchFamily="34" charset="0"/>
              <a:buNone/>
            </a:pPr>
            <a:r>
              <a:rPr lang="en-US" altLang="zh-CN" sz="2400" spc="150">
                <a:solidFill>
                  <a:schemeClr val="dk1">
                    <a:lumMod val="65000"/>
                    <a:lumOff val="35000"/>
                  </a:schemeClr>
                </a:solidFill>
                <a:uFillTx/>
                <a:latin typeface="汉仪文黑-55简" charset="0"/>
                <a:ea typeface="汉仪文黑-55简" charset="0"/>
              </a:rPr>
              <a:t>    </a:t>
            </a:r>
            <a:r>
              <a:rPr lang="zh-CN" altLang="en-US" sz="2400" spc="150">
                <a:solidFill>
                  <a:schemeClr val="dk1">
                    <a:lumMod val="65000"/>
                    <a:lumOff val="35000"/>
                  </a:schemeClr>
                </a:solidFill>
                <a:uFillTx/>
                <a:latin typeface="汉仪文黑-55简" charset="0"/>
                <a:ea typeface="汉仪文黑-55简" charset="0"/>
              </a:rPr>
              <a:t>坚持创新发展，是分析近代以来世界发展历程特别是总结我国改革开放成功实践得出的结论，是应对发展环境变化、增强发展动力、把握发展主动权，更好引领新常态的根本之策。</a:t>
            </a:r>
            <a:endParaRPr lang="zh-CN" altLang="en-US" sz="2400" spc="150">
              <a:solidFill>
                <a:schemeClr val="dk1">
                  <a:lumMod val="65000"/>
                  <a:lumOff val="35000"/>
                </a:schemeClr>
              </a:solidFill>
              <a:uFillTx/>
              <a:latin typeface="汉仪文黑-55简" charset="0"/>
              <a:ea typeface="汉仪文黑-55简" charset="0"/>
            </a:endParaRPr>
          </a:p>
        </p:txBody>
      </p:sp>
      <p:sp>
        <p:nvSpPr>
          <p:cNvPr id="3" name="文本框 2"/>
          <p:cNvSpPr txBox="1"/>
          <p:nvPr/>
        </p:nvSpPr>
        <p:spPr>
          <a:xfrm>
            <a:off x="1056640" y="654050"/>
            <a:ext cx="9872345" cy="521970"/>
          </a:xfrm>
          <a:prstGeom prst="rect">
            <a:avLst/>
          </a:prstGeom>
          <a:noFill/>
        </p:spPr>
        <p:txBody>
          <a:bodyPr wrap="square" rtlCol="0">
            <a:spAutoFit/>
          </a:bodyPr>
          <a:p>
            <a:r>
              <a:rPr lang="zh-CN" altLang="en-US" sz="2800" b="1" spc="300">
                <a:solidFill>
                  <a:schemeClr val="accent1">
                    <a:lumMod val="75000"/>
                  </a:schemeClr>
                </a:solidFill>
                <a:uFillTx/>
                <a:latin typeface="汉仪文黑-85简" charset="0"/>
                <a:ea typeface="汉仪文黑-85简" charset="0"/>
                <a:cs typeface="+mj-cs"/>
                <a:sym typeface="+mn-ea"/>
              </a:rPr>
              <a:t>第一，创新是引领发展的第一动力</a:t>
            </a:r>
            <a:endParaRPr lang="zh-CN" altLang="en-US" sz="2800" b="1" spc="300">
              <a:solidFill>
                <a:schemeClr val="accent1">
                  <a:lumMod val="75000"/>
                </a:schemeClr>
              </a:solidFill>
              <a:uFillTx/>
              <a:latin typeface="汉仪文黑-85简" charset="0"/>
              <a:ea typeface="汉仪文黑-85简" charset="0"/>
              <a:cs typeface="+mj-cs"/>
              <a:sym typeface="+mn-ea"/>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20140" y="1729740"/>
            <a:ext cx="10213340" cy="4556760"/>
          </a:xfrm>
          <a:prstGeom prst="rect">
            <a:avLst/>
          </a:prstGeom>
          <a:noFill/>
        </p:spPr>
        <p:txBody>
          <a:bodyPr wrap="square" rtlCol="0">
            <a:noAutofit/>
          </a:bodyPr>
          <a:p>
            <a:pPr indent="0" algn="l">
              <a:lnSpc>
                <a:spcPct val="130000"/>
              </a:lnSpc>
              <a:spcBef>
                <a:spcPts val="0"/>
              </a:spcBef>
              <a:spcAft>
                <a:spcPts val="1000"/>
              </a:spcAft>
              <a:buClrTx/>
              <a:buSzTx/>
              <a:buFont typeface="Arial" panose="020B0604020202020204" pitchFamily="34" charset="0"/>
              <a:buNone/>
            </a:pPr>
            <a:r>
              <a:rPr lang="en-US" altLang="zh-CN" sz="2400" spc="150">
                <a:solidFill>
                  <a:schemeClr val="dk1">
                    <a:lumMod val="65000"/>
                    <a:lumOff val="35000"/>
                  </a:schemeClr>
                </a:solidFill>
                <a:uFillTx/>
                <a:latin typeface="汉仪文黑-55简" charset="0"/>
                <a:ea typeface="汉仪文黑-55简" charset="0"/>
              </a:rPr>
              <a:t>    </a:t>
            </a:r>
            <a:r>
              <a:rPr lang="zh-CN" altLang="en-US" sz="2400" spc="150">
                <a:solidFill>
                  <a:schemeClr val="dk1">
                    <a:lumMod val="65000"/>
                    <a:lumOff val="35000"/>
                  </a:schemeClr>
                </a:solidFill>
                <a:uFillTx/>
                <a:latin typeface="汉仪文黑-55简" charset="0"/>
                <a:ea typeface="汉仪文黑-55简" charset="0"/>
              </a:rPr>
              <a:t>树立协调发展理念，必须牢牢把握中国特色社会主义事业总体布局，正确处理发展中的重大关系，重点促进城乡区域协调发展，促进经济社会协调发展，促进新型工业化、信息化、城镇化、农业现代化同步发展，在增强国家硬实力的同时注重提升国家软实力，不断增强发展整体性。</a:t>
            </a:r>
            <a:endParaRPr lang="zh-CN" altLang="en-US" sz="2400" spc="150">
              <a:solidFill>
                <a:schemeClr val="dk1">
                  <a:lumMod val="65000"/>
                  <a:lumOff val="35000"/>
                </a:schemeClr>
              </a:solidFill>
              <a:uFillTx/>
              <a:latin typeface="汉仪文黑-55简" charset="0"/>
              <a:ea typeface="汉仪文黑-55简" charset="0"/>
            </a:endParaRPr>
          </a:p>
        </p:txBody>
      </p:sp>
      <p:sp>
        <p:nvSpPr>
          <p:cNvPr id="3" name="文本框 2"/>
          <p:cNvSpPr txBox="1"/>
          <p:nvPr/>
        </p:nvSpPr>
        <p:spPr>
          <a:xfrm>
            <a:off x="1120140" y="573405"/>
            <a:ext cx="10213340" cy="521970"/>
          </a:xfrm>
          <a:prstGeom prst="rect">
            <a:avLst/>
          </a:prstGeom>
          <a:noFill/>
        </p:spPr>
        <p:txBody>
          <a:bodyPr wrap="square" rtlCol="0">
            <a:spAutoFit/>
          </a:bodyPr>
          <a:p>
            <a:r>
              <a:rPr lang="zh-CN" altLang="en-US" sz="2800" b="1" spc="300">
                <a:solidFill>
                  <a:schemeClr val="accent1">
                    <a:lumMod val="75000"/>
                  </a:schemeClr>
                </a:solidFill>
                <a:uFillTx/>
                <a:latin typeface="汉仪文黑-85简" charset="0"/>
                <a:ea typeface="汉仪文黑-85简" charset="0"/>
                <a:cs typeface="+mj-cs"/>
                <a:sym typeface="+mn-ea"/>
              </a:rPr>
              <a:t>第二，协调是持续健康发展的内在要求</a:t>
            </a:r>
            <a:endParaRPr lang="zh-CN" altLang="en-US" sz="2800" b="1" spc="300">
              <a:solidFill>
                <a:schemeClr val="accent1">
                  <a:lumMod val="75000"/>
                </a:schemeClr>
              </a:solidFill>
              <a:uFillTx/>
              <a:latin typeface="汉仪文黑-85简" charset="0"/>
              <a:ea typeface="汉仪文黑-85简" charset="0"/>
              <a:cs typeface="+mj-cs"/>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88670" y="2437130"/>
            <a:ext cx="10418445" cy="4081780"/>
          </a:xfrm>
          <a:prstGeom prst="rect">
            <a:avLst/>
          </a:prstGeom>
          <a:noFill/>
        </p:spPr>
        <p:txBody>
          <a:bodyPr wrap="square" rtlCol="0">
            <a:noAutofit/>
          </a:bodyPr>
          <a:p>
            <a:pPr indent="0" algn="l">
              <a:lnSpc>
                <a:spcPct val="130000"/>
              </a:lnSpc>
              <a:spcBef>
                <a:spcPts val="0"/>
              </a:spcBef>
              <a:spcAft>
                <a:spcPts val="1000"/>
              </a:spcAft>
              <a:buClrTx/>
              <a:buSzTx/>
              <a:buFont typeface="Arial" panose="020B0604020202020204" pitchFamily="34" charset="0"/>
              <a:buNone/>
            </a:pPr>
            <a:r>
              <a:rPr lang="en-US" altLang="zh-CN" sz="2400" spc="150">
                <a:solidFill>
                  <a:schemeClr val="dk1">
                    <a:lumMod val="65000"/>
                    <a:lumOff val="35000"/>
                  </a:schemeClr>
                </a:solidFill>
                <a:uFillTx/>
                <a:latin typeface="汉仪文黑-55简" charset="0"/>
                <a:ea typeface="汉仪文黑-55简" charset="0"/>
              </a:rPr>
              <a:t>    </a:t>
            </a:r>
            <a:r>
              <a:rPr lang="zh-CN" altLang="en-US" sz="2400" spc="150">
                <a:solidFill>
                  <a:schemeClr val="dk1">
                    <a:lumMod val="65000"/>
                    <a:lumOff val="35000"/>
                  </a:schemeClr>
                </a:solidFill>
                <a:uFillTx/>
                <a:latin typeface="汉仪文黑-55简" charset="0"/>
                <a:ea typeface="汉仪文黑-55简" charset="0"/>
              </a:rPr>
              <a:t>树立绿色发展理念，必须坚持节约资源和保护环境的基本国策，坚持可持续发展，坚定走生产发展、生活富裕、生态良好的文明发展道路，加快建设资源节约型、环境友好型社会，形成人与自然和谐发展现代化建设新格局，推进美丽中国建设，为全球生态安全作出新贡献。</a:t>
            </a:r>
            <a:endParaRPr lang="zh-CN" altLang="en-US" sz="2400" spc="150">
              <a:solidFill>
                <a:schemeClr val="dk1">
                  <a:lumMod val="65000"/>
                  <a:lumOff val="35000"/>
                </a:schemeClr>
              </a:solidFill>
              <a:uFillTx/>
              <a:latin typeface="汉仪文黑-55简" charset="0"/>
              <a:ea typeface="汉仪文黑-55简" charset="0"/>
            </a:endParaRPr>
          </a:p>
        </p:txBody>
      </p:sp>
      <p:sp>
        <p:nvSpPr>
          <p:cNvPr id="3" name="文本框 2"/>
          <p:cNvSpPr txBox="1"/>
          <p:nvPr/>
        </p:nvSpPr>
        <p:spPr>
          <a:xfrm>
            <a:off x="789305" y="976630"/>
            <a:ext cx="10417175" cy="953135"/>
          </a:xfrm>
          <a:prstGeom prst="rect">
            <a:avLst/>
          </a:prstGeom>
          <a:noFill/>
        </p:spPr>
        <p:txBody>
          <a:bodyPr wrap="square" rtlCol="0">
            <a:spAutoFit/>
          </a:bodyPr>
          <a:p>
            <a:r>
              <a:rPr lang="zh-CN" altLang="en-US" sz="2800" b="1" spc="300">
                <a:solidFill>
                  <a:schemeClr val="accent1">
                    <a:lumMod val="75000"/>
                  </a:schemeClr>
                </a:solidFill>
                <a:uFillTx/>
                <a:latin typeface="汉仪文黑-85简" charset="0"/>
                <a:ea typeface="汉仪文黑-85简" charset="0"/>
                <a:cs typeface="+mj-cs"/>
                <a:sym typeface="+mn-ea"/>
              </a:rPr>
              <a:t>第三，绿色是永续发展的必要条件和人民对美好生活追求的重要体现</a:t>
            </a:r>
            <a:endParaRPr lang="zh-CN" altLang="en-US" sz="2800" b="1" spc="300">
              <a:solidFill>
                <a:schemeClr val="accent1">
                  <a:lumMod val="75000"/>
                </a:schemeClr>
              </a:solidFill>
              <a:uFillTx/>
              <a:latin typeface="汉仪文黑-85简" charset="0"/>
              <a:ea typeface="汉仪文黑-85简" charset="0"/>
              <a:cs typeface="+mj-cs"/>
            </a:endParaRP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96620" y="2014855"/>
            <a:ext cx="11160125" cy="4583430"/>
          </a:xfrm>
          <a:prstGeom prst="rect">
            <a:avLst/>
          </a:prstGeom>
          <a:noFill/>
        </p:spPr>
        <p:txBody>
          <a:bodyPr wrap="square" rtlCol="0" anchor="t">
            <a:noAutofit/>
          </a:bodyPr>
          <a:p>
            <a:pPr indent="0" algn="l">
              <a:lnSpc>
                <a:spcPct val="130000"/>
              </a:lnSpc>
              <a:spcBef>
                <a:spcPts val="0"/>
              </a:spcBef>
              <a:spcAft>
                <a:spcPts val="1000"/>
              </a:spcAft>
              <a:buClrTx/>
              <a:buSzTx/>
              <a:buFont typeface="Arial" panose="020B0604020202020204" pitchFamily="34" charset="0"/>
              <a:buNone/>
            </a:pPr>
            <a:r>
              <a:rPr lang="en-US" altLang="zh-CN" sz="2400" spc="150">
                <a:solidFill>
                  <a:schemeClr val="dk1">
                    <a:lumMod val="65000"/>
                    <a:lumOff val="35000"/>
                  </a:schemeClr>
                </a:solidFill>
                <a:uFillTx/>
                <a:latin typeface="汉仪文黑-55简" charset="0"/>
                <a:ea typeface="汉仪文黑-55简" charset="0"/>
              </a:rPr>
              <a:t>    </a:t>
            </a:r>
            <a:r>
              <a:rPr lang="zh-CN" altLang="en-US" sz="2400" spc="150">
                <a:solidFill>
                  <a:schemeClr val="dk1">
                    <a:lumMod val="65000"/>
                    <a:lumOff val="35000"/>
                  </a:schemeClr>
                </a:solidFill>
                <a:uFillTx/>
                <a:latin typeface="汉仪文黑-55简" charset="0"/>
                <a:ea typeface="汉仪文黑-55简" charset="0"/>
              </a:rPr>
              <a:t>树立开放发展理念，必须顺应我国经济深度融入世界经济的趋势，奉行互利共赢的开放战略，坚持内外需协调、进出口平衡、引进来和走出去并重、引资和引技引智并举，发展更高层次的开放型经济，积极参与全球经济治理和公共产品供给，提高我国在全球经济治理中的制度性话语权，构建广泛的利益共同体。</a:t>
            </a:r>
            <a:endParaRPr lang="zh-CN" altLang="en-US" sz="2400" spc="150">
              <a:solidFill>
                <a:schemeClr val="dk1">
                  <a:lumMod val="65000"/>
                  <a:lumOff val="35000"/>
                </a:schemeClr>
              </a:solidFill>
              <a:uFillTx/>
              <a:latin typeface="汉仪文黑-55简" charset="0"/>
              <a:ea typeface="汉仪文黑-55简" charset="0"/>
            </a:endParaRPr>
          </a:p>
        </p:txBody>
      </p:sp>
      <p:sp>
        <p:nvSpPr>
          <p:cNvPr id="3" name="文本框 2"/>
          <p:cNvSpPr txBox="1"/>
          <p:nvPr/>
        </p:nvSpPr>
        <p:spPr>
          <a:xfrm>
            <a:off x="897255" y="985520"/>
            <a:ext cx="10921365" cy="928370"/>
          </a:xfrm>
          <a:prstGeom prst="rect">
            <a:avLst/>
          </a:prstGeom>
          <a:noFill/>
        </p:spPr>
        <p:txBody>
          <a:bodyPr wrap="square" rtlCol="0">
            <a:spAutoFit/>
          </a:bodyPr>
          <a:p>
            <a:pPr lvl="0" algn="l">
              <a:spcBef>
                <a:spcPts val="1010"/>
              </a:spcBef>
              <a:buClrTx/>
              <a:buSzTx/>
              <a:buFontTx/>
            </a:pPr>
            <a:r>
              <a:rPr lang="zh-CN" altLang="en-US" sz="2800" b="1" spc="300">
                <a:solidFill>
                  <a:schemeClr val="accent1">
                    <a:lumMod val="75000"/>
                  </a:schemeClr>
                </a:solidFill>
                <a:uFillTx/>
                <a:latin typeface="汉仪文黑-85简" charset="0"/>
                <a:ea typeface="汉仪文黑-85简" charset="0"/>
                <a:cs typeface="+mj-cs"/>
                <a:sym typeface="+mn-ea"/>
              </a:rPr>
              <a:t>第四，开放是国家繁荣发展的必由之路</a:t>
            </a:r>
            <a:endParaRPr lang="zh-CN" altLang="en-US" sz="2800" b="1" spc="300">
              <a:solidFill>
                <a:schemeClr val="accent1">
                  <a:lumMod val="75000"/>
                </a:schemeClr>
              </a:solidFill>
              <a:uFillTx/>
              <a:latin typeface="汉仪文黑-85简" charset="0"/>
              <a:ea typeface="汉仪文黑-85简" charset="0"/>
              <a:cs typeface="+mj-cs"/>
              <a:sym typeface="+mn-ea"/>
            </a:endParaRPr>
          </a:p>
          <a:p>
            <a:pPr marL="12700" lvl="0" algn="l">
              <a:spcBef>
                <a:spcPts val="1010"/>
              </a:spcBef>
              <a:buClrTx/>
              <a:buSzTx/>
            </a:pPr>
            <a:endParaRPr lang="zh-CN" altLang="en-US"/>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25575" y="2207895"/>
            <a:ext cx="10398760" cy="4082415"/>
          </a:xfrm>
          <a:prstGeom prst="rect">
            <a:avLst/>
          </a:prstGeom>
          <a:noFill/>
        </p:spPr>
        <p:txBody>
          <a:bodyPr wrap="square" rtlCol="0" anchor="t">
            <a:noAutofit/>
          </a:bodyPr>
          <a:p>
            <a:pPr indent="0" algn="l">
              <a:lnSpc>
                <a:spcPct val="130000"/>
              </a:lnSpc>
              <a:spcBef>
                <a:spcPts val="0"/>
              </a:spcBef>
              <a:spcAft>
                <a:spcPts val="1000"/>
              </a:spcAft>
              <a:buClrTx/>
              <a:buSzTx/>
              <a:buFont typeface="Arial" panose="020B0604020202020204" pitchFamily="34" charset="0"/>
              <a:buNone/>
            </a:pPr>
            <a:r>
              <a:rPr lang="en-US" altLang="zh-CN" sz="2400" spc="150">
                <a:solidFill>
                  <a:schemeClr val="dk1">
                    <a:lumMod val="65000"/>
                    <a:lumOff val="35000"/>
                  </a:schemeClr>
                </a:solidFill>
                <a:uFillTx/>
                <a:latin typeface="汉仪文黑-55简" charset="0"/>
                <a:ea typeface="汉仪文黑-55简" charset="0"/>
              </a:rPr>
              <a:t>    </a:t>
            </a:r>
            <a:r>
              <a:rPr lang="zh-CN" altLang="en-US" sz="2400" spc="150">
                <a:solidFill>
                  <a:schemeClr val="dk1">
                    <a:lumMod val="65000"/>
                    <a:lumOff val="35000"/>
                  </a:schemeClr>
                </a:solidFill>
                <a:uFillTx/>
                <a:latin typeface="汉仪文黑-55简" charset="0"/>
                <a:ea typeface="汉仪文黑-55简" charset="0"/>
              </a:rPr>
              <a:t>树立共享发展理念，必须坚持发展为了人民、发展依靠人民、发展成果山人民共享，作出更有效的制度安排，使全体人民在共建共享发展中有更多获得感，增强发展动力，增进人民团结，朝着共同富裕方向稳步前进。</a:t>
            </a:r>
            <a:endParaRPr lang="zh-CN" altLang="en-US" sz="2400" spc="150">
              <a:solidFill>
                <a:schemeClr val="dk1">
                  <a:lumMod val="65000"/>
                  <a:lumOff val="35000"/>
                </a:schemeClr>
              </a:solidFill>
              <a:uFillTx/>
              <a:latin typeface="汉仪文黑-55简" charset="0"/>
              <a:ea typeface="汉仪文黑-55简" charset="0"/>
            </a:endParaRPr>
          </a:p>
        </p:txBody>
      </p:sp>
      <p:sp>
        <p:nvSpPr>
          <p:cNvPr id="3" name="文本框 2"/>
          <p:cNvSpPr txBox="1"/>
          <p:nvPr/>
        </p:nvSpPr>
        <p:spPr>
          <a:xfrm>
            <a:off x="1426210" y="662940"/>
            <a:ext cx="9572625" cy="521970"/>
          </a:xfrm>
          <a:prstGeom prst="rect">
            <a:avLst/>
          </a:prstGeom>
          <a:noFill/>
        </p:spPr>
        <p:txBody>
          <a:bodyPr wrap="square" rtlCol="0">
            <a:spAutoFit/>
          </a:bodyPr>
          <a:p>
            <a:pPr marL="12700" lvl="0" algn="l">
              <a:spcBef>
                <a:spcPts val="1010"/>
              </a:spcBef>
              <a:buClrTx/>
              <a:buSzTx/>
            </a:pPr>
            <a:r>
              <a:rPr lang="zh-CN" altLang="en-US" sz="2800" b="1" spc="300">
                <a:solidFill>
                  <a:schemeClr val="accent1">
                    <a:lumMod val="75000"/>
                  </a:schemeClr>
                </a:solidFill>
                <a:uFillTx/>
                <a:latin typeface="汉仪文黑-85简" charset="0"/>
                <a:ea typeface="汉仪文黑-85简" charset="0"/>
                <a:cs typeface="+mj-cs"/>
                <a:sym typeface="+mn-ea"/>
              </a:rPr>
              <a:t>第五，共享是中国特色社会主义的本质要求</a:t>
            </a:r>
            <a:endParaRPr lang="zh-CN" altLang="en-US"/>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lt2"/>
            </a:gs>
            <a:gs pos="100000">
              <a:srgbClr val="D9D9D9"/>
            </a:gs>
          </a:gsLst>
          <a:lin ang="5400000" scaled="0"/>
        </a:gradFill>
        <a:effectLst/>
      </p:bgPr>
    </p:bg>
    <p:spTree>
      <p:nvGrpSpPr>
        <p:cNvPr id="1" name=""/>
        <p:cNvGrpSpPr/>
        <p:nvPr/>
      </p:nvGrpSpPr>
      <p:grpSpPr/>
      <p:pic>
        <p:nvPicPr>
          <p:cNvPr id="6" name="图片 5" descr="封底"/>
          <p:cNvPicPr>
            <a:picLocks noChangeAspect="1"/>
          </p:cNvPicPr>
          <p:nvPr>
            <p:custDataLst>
              <p:tags r:id="rId1"/>
            </p:custDataLst>
          </p:nvPr>
        </p:nvPicPr>
        <p:blipFill>
          <a:blip r:embed="rId2"/>
          <a:stretch>
            <a:fillRect/>
          </a:stretch>
        </p:blipFill>
        <p:spPr>
          <a:xfrm>
            <a:off x="-951" y="-317"/>
            <a:ext cx="12192632" cy="6858635"/>
          </a:xfrm>
          <a:prstGeom prst="rect">
            <a:avLst/>
          </a:prstGeom>
        </p:spPr>
      </p:pic>
      <p:pic>
        <p:nvPicPr>
          <p:cNvPr id="8" name="图片 7" descr="小装饰2"/>
          <p:cNvPicPr>
            <a:picLocks noChangeAspect="1"/>
          </p:cNvPicPr>
          <p:nvPr>
            <p:custDataLst>
              <p:tags r:id="rId3"/>
            </p:custDataLst>
          </p:nvPr>
        </p:nvPicPr>
        <p:blipFill>
          <a:blip r:embed="rId4"/>
          <a:stretch>
            <a:fillRect/>
          </a:stretch>
        </p:blipFill>
        <p:spPr>
          <a:xfrm>
            <a:off x="9660890" y="0"/>
            <a:ext cx="2531110" cy="1682301"/>
          </a:xfrm>
          <a:prstGeom prst="rect">
            <a:avLst/>
          </a:prstGeom>
        </p:spPr>
      </p:pic>
      <p:pic>
        <p:nvPicPr>
          <p:cNvPr id="11" name="图片 10" descr="小装饰"/>
          <p:cNvPicPr>
            <a:picLocks noChangeAspect="1"/>
          </p:cNvPicPr>
          <p:nvPr>
            <p:custDataLst>
              <p:tags r:id="rId5"/>
            </p:custDataLst>
          </p:nvPr>
        </p:nvPicPr>
        <p:blipFill>
          <a:blip r:embed="rId6"/>
          <a:stretch>
            <a:fillRect/>
          </a:stretch>
        </p:blipFill>
        <p:spPr>
          <a:xfrm>
            <a:off x="0" y="5713796"/>
            <a:ext cx="1322705" cy="1144204"/>
          </a:xfrm>
          <a:prstGeom prst="rect">
            <a:avLst/>
          </a:prstGeom>
        </p:spPr>
      </p:pic>
      <p:sp>
        <p:nvSpPr>
          <p:cNvPr id="2" name="标题 1"/>
          <p:cNvSpPr>
            <a:spLocks noGrp="1"/>
          </p:cNvSpPr>
          <p:nvPr>
            <p:ph type="title" idx="4294967295"/>
          </p:nvPr>
        </p:nvSpPr>
        <p:spPr>
          <a:xfrm>
            <a:off x="608400" y="608400"/>
            <a:ext cx="10969200" cy="705600"/>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ctr">
              <a:buClrTx/>
              <a:buSzTx/>
              <a:buFontTx/>
            </a:pPr>
            <a:r>
              <a:rPr lang="zh-CN" altLang="en-US">
                <a:solidFill>
                  <a:schemeClr val="accent1">
                    <a:lumMod val="75000"/>
                  </a:schemeClr>
                </a:solidFill>
                <a:latin typeface="汉仪文黑-85简" charset="0"/>
                <a:ea typeface="汉仪文黑-85简" charset="0"/>
                <a:sym typeface="+mn-ea"/>
              </a:rPr>
              <a:t>二、新发展理念的性质和地位</a:t>
            </a:r>
            <a:endParaRPr lang="zh-CN" altLang="en-US">
              <a:solidFill>
                <a:schemeClr val="accent1">
                  <a:lumMod val="75000"/>
                </a:schemeClr>
              </a:solidFill>
              <a:latin typeface="汉仪文黑-85简" charset="0"/>
              <a:ea typeface="汉仪文黑-85简" charset="0"/>
              <a:sym typeface="+mn-ea"/>
            </a:endParaRPr>
          </a:p>
        </p:txBody>
      </p:sp>
      <p:sp>
        <p:nvSpPr>
          <p:cNvPr id="3" name="内容占位符 2"/>
          <p:cNvSpPr>
            <a:spLocks noGrp="1"/>
          </p:cNvSpPr>
          <p:nvPr>
            <p:ph idx="4294967295"/>
            <p:custDataLst>
              <p:tags r:id="rId7"/>
            </p:custDataLst>
          </p:nvPr>
        </p:nvSpPr>
        <p:spPr>
          <a:xfrm>
            <a:off x="608400" y="149040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l">
              <a:buClrTx/>
              <a:buSzTx/>
              <a:buNone/>
            </a:pPr>
            <a:r>
              <a:rPr lang="zh-CN" altLang="en-US" sz="2400">
                <a:solidFill>
                  <a:schemeClr val="dk1">
                    <a:lumMod val="65000"/>
                    <a:lumOff val="35000"/>
                  </a:schemeClr>
                </a:solidFill>
                <a:latin typeface="汉仪文黑-55简" charset="0"/>
                <a:ea typeface="汉仪文黑-55简" charset="0"/>
                <a:sym typeface="+mn-ea"/>
              </a:rPr>
              <a:t>第一、紧扣主要矛盾变化。</a:t>
            </a:r>
            <a:endParaRPr lang="zh-CN" altLang="en-US" sz="2400">
              <a:solidFill>
                <a:schemeClr val="dk1">
                  <a:lumMod val="65000"/>
                  <a:lumOff val="35000"/>
                </a:schemeClr>
              </a:solidFill>
              <a:latin typeface="汉仪文黑-55简" charset="0"/>
              <a:ea typeface="汉仪文黑-55简" charset="0"/>
              <a:sym typeface="+mn-ea"/>
            </a:endParaRPr>
          </a:p>
          <a:p>
            <a:pPr marL="0" lvl="0" indent="0" algn="l">
              <a:buClrTx/>
              <a:buSzTx/>
              <a:buNone/>
            </a:pPr>
            <a:r>
              <a:rPr lang="zh-CN" altLang="en-US" sz="2400">
                <a:solidFill>
                  <a:schemeClr val="dk1">
                    <a:lumMod val="65000"/>
                    <a:lumOff val="35000"/>
                  </a:schemeClr>
                </a:solidFill>
                <a:latin typeface="汉仪文黑-55简" charset="0"/>
                <a:ea typeface="汉仪文黑-55简" charset="0"/>
                <a:sym typeface="+mn-ea"/>
              </a:rPr>
              <a:t>第二、着眼生产关系调整。</a:t>
            </a:r>
            <a:endParaRPr lang="zh-CN" altLang="en-US" sz="2400">
              <a:solidFill>
                <a:schemeClr val="dk1">
                  <a:lumMod val="65000"/>
                  <a:lumOff val="35000"/>
                </a:schemeClr>
              </a:solidFill>
              <a:latin typeface="汉仪文黑-55简" charset="0"/>
              <a:ea typeface="汉仪文黑-55简" charset="0"/>
              <a:sym typeface="+mn-ea"/>
            </a:endParaRPr>
          </a:p>
          <a:p>
            <a:pPr marL="0" lvl="0" indent="0" algn="l">
              <a:buClrTx/>
              <a:buSzTx/>
              <a:buNone/>
            </a:pPr>
            <a:r>
              <a:rPr lang="zh-CN" altLang="en-US" sz="2400">
                <a:solidFill>
                  <a:schemeClr val="dk1">
                    <a:lumMod val="65000"/>
                    <a:lumOff val="35000"/>
                  </a:schemeClr>
                </a:solidFill>
                <a:latin typeface="汉仪文黑-55简" charset="0"/>
                <a:ea typeface="汉仪文黑-55简" charset="0"/>
                <a:sym typeface="+mn-ea"/>
              </a:rPr>
              <a:t>第三、突出社会生产的协调性和可持续性。</a:t>
            </a:r>
            <a:endParaRPr lang="zh-CN" altLang="en-US" sz="2400">
              <a:solidFill>
                <a:schemeClr val="dk1">
                  <a:lumMod val="65000"/>
                  <a:lumOff val="35000"/>
                </a:schemeClr>
              </a:solidFill>
              <a:latin typeface="汉仪文黑-55简" charset="0"/>
              <a:ea typeface="汉仪文黑-55简" charset="0"/>
              <a:sym typeface="+mn-ea"/>
            </a:endParaRPr>
          </a:p>
          <a:p>
            <a:pPr marL="0" lvl="0" indent="0" algn="l">
              <a:buClrTx/>
              <a:buSzTx/>
              <a:buNone/>
            </a:pPr>
            <a:r>
              <a:rPr lang="zh-CN" altLang="en-US" sz="2400">
                <a:solidFill>
                  <a:schemeClr val="dk1">
                    <a:lumMod val="65000"/>
                    <a:lumOff val="35000"/>
                  </a:schemeClr>
                </a:solidFill>
                <a:latin typeface="汉仪文黑-55简" charset="0"/>
                <a:ea typeface="汉仪文黑-55简" charset="0"/>
                <a:sym typeface="+mn-ea"/>
              </a:rPr>
              <a:t>第四、强调人民主体地位</a:t>
            </a:r>
            <a:endParaRPr lang="zh-CN" altLang="en-US" sz="2400">
              <a:solidFill>
                <a:schemeClr val="dk1">
                  <a:lumMod val="65000"/>
                  <a:lumOff val="35000"/>
                </a:schemeClr>
              </a:solidFill>
              <a:latin typeface="汉仪文黑-55简" charset="0"/>
              <a:ea typeface="汉仪文黑-55简" charset="0"/>
              <a:sym typeface="+mn-ea"/>
            </a:endParaRPr>
          </a:p>
        </p:txBody>
      </p:sp>
    </p:spTree>
    <p:custDataLst>
      <p:tags r:id="rId8"/>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101.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102.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1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8.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09.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11.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19*i*1"/>
  <p:tag name="KSO_WM_BEAUTIFY_FLAG" val="#wm#"/>
  <p:tag name="KSO_WM_TAG_VERSION" val="1.0"/>
  <p:tag name="KSO_WM_CHIP_GROUPID" val="6233f43f5f534a53ceb16e2a"/>
  <p:tag name="KSO_WM_CHIP_XID" val="623986e20134f08651a29346"/>
  <p:tag name="KSO_WM_UNIT_DEC_AREA_ID" val="0484554479e044cebbafc5b34f3f1d87"/>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2701e323e5c4c9491820c49c65765fb"/>
</p:tagLst>
</file>

<file path=ppt/tags/tag112.xml><?xml version="1.0" encoding="utf-8"?>
<p:tagLst xmlns:p="http://schemas.openxmlformats.org/presentationml/2006/main">
  <p:tag name="KSO_WM_UNIT_SUBTYPE" val="r"/>
  <p:tag name="KSO_WM_TEMPLATE_CATEGORY" val="chip"/>
  <p:tag name="KSO_WM_TEMPLATE_INDEX" val="20222207"/>
  <p:tag name="KSO_WM_UNIT_TYPE" val="i"/>
  <p:tag name="KSO_WM_UNIT_INDEX" val="1"/>
  <p:tag name="KSO_WM_UNIT_ID" val="chip20222207_21*i*1"/>
  <p:tag name="KSO_WM_BEAUTIFY_FLAG" val="#wm#"/>
  <p:tag name="KSO_WM_TAG_VERSION" val="1.0"/>
  <p:tag name="KSO_WM_CHIP_GROUPID" val="6233f43f5f534a53ceb16e2a"/>
  <p:tag name="KSO_WM_CHIP_XID" val="623986e20134f08651a29317"/>
  <p:tag name="KSO_WM_UNIT_DEC_AREA_ID" val="b183e4d9ee0540b0b4d66d00cde8f12d"/>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0a88cc8b41d547d9a5f3ee14bd8a8757"/>
</p:tagLst>
</file>

<file path=ppt/tags/tag113.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20*i*1"/>
  <p:tag name="KSO_WM_BEAUTIFY_FLAG" val="#wm#"/>
  <p:tag name="KSO_WM_TAG_VERSION" val="1.0"/>
  <p:tag name="KSO_WM_CHIP_GROUPID" val="6233f43f5f534a53ceb16e2a"/>
  <p:tag name="KSO_WM_CHIP_XID" val="623986e20134f08651a29368"/>
  <p:tag name="KSO_WM_UNIT_DEC_AREA_ID" val="940688dcbfc7475da8f79ccf33b53885"/>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a98ca057f5834b97a7a0fa3535cc7aac"/>
</p:tagLst>
</file>

<file path=ppt/tags/tag1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5.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16.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17.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18.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19.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21.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122.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123.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1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7.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28.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29.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131.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132.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36.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37.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38.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139.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141.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42.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43.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5.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12*i*1"/>
  <p:tag name="KSO_WM_BEAUTIFY_FLAG" val="#wm#"/>
  <p:tag name="KSO_WM_TAG_VERSION" val="1.0"/>
  <p:tag name="KSO_WM_CHIP_GROUPID" val="6233f43f5f534a53ceb16e2a"/>
  <p:tag name="KSO_WM_CHIP_XID" val="623986e20134f08651a2944f"/>
  <p:tag name="KSO_WM_UNIT_DEC_AREA_ID" val="fd2b369d5cb549d58cd911fa47be319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f9693620a5834b1b9555e5ac49d04e4c"/>
</p:tagLst>
</file>

<file path=ppt/tags/tag146.xml><?xml version="1.0" encoding="utf-8"?>
<p:tagLst xmlns:p="http://schemas.openxmlformats.org/presentationml/2006/main">
  <p:tag name="KSO_WM_UNIT_SUBTYPE" val="w"/>
  <p:tag name="KSO_WM_TEMPLATE_CATEGORY" val="chip"/>
  <p:tag name="KSO_WM_TEMPLATE_INDEX" val="20222207"/>
  <p:tag name="KSO_WM_UNIT_TYPE" val="i"/>
  <p:tag name="KSO_WM_UNIT_INDEX" val="1"/>
  <p:tag name="KSO_WM_UNIT_ID" val="chip20222207_14*i*1"/>
  <p:tag name="KSO_WM_BEAUTIFY_FLAG" val="#wm#"/>
  <p:tag name="KSO_WM_TAG_VERSION" val="1.0"/>
  <p:tag name="KSO_WM_CHIP_GROUPID" val="6233f43f5f534a53ceb16e2a"/>
  <p:tag name="KSO_WM_CHIP_XID" val="623986e20134f08651a293e0"/>
  <p:tag name="KSO_WM_UNIT_DEC_AREA_ID" val="0ee5a220fad64890839ce9e421f6c19f"/>
  <p:tag name="KSO_WM_CHIP_FILLAREA_FILL_RULE" val="{&quot;fill_align&quot;:&quot;cb&quot;,&quot;fill_effect&quot;:[],&quot;fill_mode&quot;:&quot;adaptive&quot;,&quot;sacle_strategy&quot;:&quot;stretch&quot;}"/>
  <p:tag name="KSO_WM_UNIT_DEC_SUPPORTCHANGEPIC" val="0"/>
  <p:tag name="KSO_WM_UNIT_DEC_CHANGEPICRESERVED" val="1"/>
  <p:tag name="KSO_WM_ASSEMBLE_CHIP_INDEX" val="06a5db92e7aa41e0936b4e81c22a9bec"/>
</p:tagLst>
</file>

<file path=ppt/tags/tag147.xml><?xml version="1.0" encoding="utf-8"?>
<p:tagLst xmlns:p="http://schemas.openxmlformats.org/presentationml/2006/main">
  <p:tag name="KSO_WM_UNIT_SUBTYPE" val="u"/>
  <p:tag name="KSO_WM_TEMPLATE_CATEGORY" val="chip"/>
  <p:tag name="KSO_WM_TEMPLATE_INDEX" val="20222207"/>
  <p:tag name="KSO_WM_UNIT_TYPE" val="i"/>
  <p:tag name="KSO_WM_UNIT_INDEX" val="1"/>
  <p:tag name="KSO_WM_UNIT_ID" val="chip20222207_13*i*1"/>
  <p:tag name="KSO_WM_BEAUTIFY_FLAG" val="#wm#"/>
  <p:tag name="KSO_WM_TAG_VERSION" val="1.0"/>
  <p:tag name="KSO_WM_CHIP_GROUPID" val="6233f43f5f534a53ceb16e2a"/>
  <p:tag name="KSO_WM_CHIP_XID" val="623986e20134f08651a29439"/>
  <p:tag name="KSO_WM_UNIT_DEC_AREA_ID" val="5eb2665c73b04e288a71e51f1869b7a4"/>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4942662cdcfb44e8b7aa8e67b52deb67"/>
</p:tagLst>
</file>

<file path=ppt/tags/tag148.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49.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151.xml><?xml version="1.0" encoding="utf-8"?>
<p:tagLst xmlns:p="http://schemas.openxmlformats.org/presentationml/2006/main">
  <p:tag name="KSO_WM_UNIT_BLOCK" val="0"/>
  <p:tag name="KSO_WM_UNIT_SM_LIMIT_TYPE" val="3"/>
  <p:tag name="KSO_WM_UNIT_DEC_AREA_ID" val="2a2209f082794bae9e51902a56cb3f3f"/>
  <p:tag name="KSO_WM_UNIT_HIGHLIGHT" val="0"/>
  <p:tag name="KSO_WM_UNIT_COMPATIBLE" val="0"/>
  <p:tag name="KSO_WM_UNIT_DIAGRAM_ISNUMVISUAL" val="0"/>
  <p:tag name="KSO_WM_UNIT_DIAGRAM_ISREFERUNIT" val="0"/>
  <p:tag name="KSO_WM_UNIT_ID" val="custom20222207_1*i*2"/>
  <p:tag name="KSO_WM_TEMPLATE_CATEGORY" val="custom"/>
  <p:tag name="KSO_WM_TEMPLATE_INDEX" val="20222207"/>
  <p:tag name="KSO_WM_UNIT_LAYERLEVEL" val="1"/>
  <p:tag name="KSO_WM_TAG_VERSION" val="1.0"/>
  <p:tag name="KSO_WM_BEAUTIFY_FLAG" val="#wm#"/>
  <p:tag name="KSO_WM_UNIT_TYPE" val="i"/>
  <p:tag name="KSO_WM_UNIT_INDEX" val="2"/>
  <p:tag name="KSO_WM_CHIP_GROUPID" val="61516468d3dcef8fee32c2a9"/>
  <p:tag name="KSO_WM_CHIP_XID" val="61516468d3dcef8fee32c2aa"/>
  <p:tag name="KSO_WM_CHIP_FILLAREA_FILL_RULE" val="{&quot;fill_align&quot;:&quot;cm&quot;,&quot;fill_mode&quot;:&quot;adaptive&quot;,&quot;sacle_strategy&quot;:&quot;smart&quot;}"/>
  <p:tag name="KSO_WM_UNIT_DEC_SUPPORTCHANGEPIC" val="0"/>
  <p:tag name="KSO_WM_UNIT_DEC_CHANGEPICRESERVED" val="0"/>
  <p:tag name="KSO_WM_ASSEMBLE_CHIP_INDEX" val="418b7f503e174ca8a4896bb2997e0e57"/>
  <p:tag name="KSO_WM_UNIT_LINE_FORE_SCHEMECOLOR_INDEX_BRIGHTNESS" val="0.25"/>
  <p:tag name="KSO_WM_UNIT_LINE_FORE_SCHEMECOLOR_INDEX" val="13"/>
  <p:tag name="KSO_WM_UNIT_LINE_FILL_TYPE" val="2"/>
  <p:tag name="KSO_WM_TEMPLATE_ASSEMBLE_XID" val="6244097fd933a459e555cb37"/>
  <p:tag name="KSO_WM_TEMPLATE_ASSEMBLE_GROUPID" val="6233f43f5f534a53ceb16e2a"/>
</p:tagLst>
</file>

<file path=ppt/tags/tag152.xml><?xml version="1.0" encoding="utf-8"?>
<p:tagLst xmlns:p="http://schemas.openxmlformats.org/presentationml/2006/main">
  <p:tag name="KSO_WM_UNIT_BLOCK" val="0"/>
  <p:tag name="KSO_WM_UNIT_SM_LIMIT_TYPE" val="3"/>
  <p:tag name="KSO_WM_UNIT_DEC_AREA_ID" val="3db5a9fbc97d444ca4fe6b53f6947e50"/>
  <p:tag name="KSO_WM_UNIT_HIGHLIGHT" val="0"/>
  <p:tag name="KSO_WM_UNIT_COMPATIBLE" val="0"/>
  <p:tag name="KSO_WM_UNIT_DIAGRAM_ISNUMVISUAL" val="0"/>
  <p:tag name="KSO_WM_UNIT_DIAGRAM_ISREFERUNIT" val="0"/>
  <p:tag name="KSO_WM_UNIT_ID" val="custom20222207_1*i*1"/>
  <p:tag name="KSO_WM_TEMPLATE_CATEGORY" val="custom"/>
  <p:tag name="KSO_WM_TEMPLATE_INDEX" val="20222207"/>
  <p:tag name="KSO_WM_UNIT_LAYERLEVEL" val="1"/>
  <p:tag name="KSO_WM_TAG_VERSION" val="1.0"/>
  <p:tag name="KSO_WM_BEAUTIFY_FLAG" val="#wm#"/>
  <p:tag name="KSO_WM_UNIT_TYPE" val="i"/>
  <p:tag name="KSO_WM_UNIT_INDEX" val="1"/>
  <p:tag name="KSO_WM_CHIP_GROUPID" val="61516468d3dcef8fee32c2a9"/>
  <p:tag name="KSO_WM_CHIP_XID" val="61516468d3dcef8fee32c2aa"/>
  <p:tag name="KSO_WM_CHIP_FILLAREA_FILL_RULE" val="{&quot;fill_align&quot;:&quot;cm&quot;,&quot;fill_mode&quot;:&quot;adaptive&quot;,&quot;sacle_strategy&quot;:&quot;smart&quot;}"/>
  <p:tag name="KSO_WM_UNIT_DEC_SUPPORTCHANGEPIC" val="0"/>
  <p:tag name="KSO_WM_UNIT_DEC_CHANGEPICRESERVED" val="0"/>
  <p:tag name="KSO_WM_ASSEMBLE_CHIP_INDEX" val="418b7f503e174ca8a4896bb2997e0e57"/>
  <p:tag name="KSO_WM_UNIT_LINE_FORE_SCHEMECOLOR_INDEX_BRIGHTNESS" val="0.25"/>
  <p:tag name="KSO_WM_UNIT_LINE_FORE_SCHEMECOLOR_INDEX" val="13"/>
  <p:tag name="KSO_WM_UNIT_LINE_FILL_TYPE" val="2"/>
  <p:tag name="KSO_WM_TEMPLATE_ASSEMBLE_XID" val="6244097fd933a459e555cb37"/>
  <p:tag name="KSO_WM_TEMPLATE_ASSEMBLE_GROUPID" val="6233f43f5f534a53ceb16e2a"/>
</p:tagLst>
</file>

<file path=ppt/tags/tag153.xml><?xml version="1.0" encoding="utf-8"?>
<p:tagLst xmlns:p="http://schemas.openxmlformats.org/presentationml/2006/main">
  <p:tag name="KSO_WM_UNIT_ISCONTENTSTITLE" val="0"/>
  <p:tag name="KSO_WM_UNIT_ISNUMDGMTITLE" val="0"/>
  <p:tag name="KSO_WM_UNIT_PRESET_TEXT" val="单击添加副标题"/>
  <p:tag name="KSO_WM_UNIT_NOCLEAR" val="0"/>
  <p:tag name="KSO_WM_UNIT_VALUE" val="16"/>
  <p:tag name="KSO_WM_UNIT_HIGHLIGHT" val="0"/>
  <p:tag name="KSO_WM_UNIT_COMPATIBLE" val="0"/>
  <p:tag name="KSO_WM_UNIT_DIAGRAM_ISNUMVISUAL" val="0"/>
  <p:tag name="KSO_WM_UNIT_DIAGRAM_ISREFERUNIT" val="0"/>
  <p:tag name="KSO_WM_UNIT_TYPE" val="b"/>
  <p:tag name="KSO_WM_UNIT_INDEX" val="1"/>
  <p:tag name="KSO_WM_UNIT_ID" val="custom20222207_1*b*1"/>
  <p:tag name="KSO_WM_TEMPLATE_CATEGORY" val="custom"/>
  <p:tag name="KSO_WM_TEMPLATE_INDEX" val="20222207"/>
  <p:tag name="KSO_WM_UNIT_LAYERLEVEL" val="1"/>
  <p:tag name="KSO_WM_TAG_VERSION" val="1.0"/>
  <p:tag name="KSO_WM_BEAUTIFY_FLAG" val="#wm#"/>
  <p:tag name="KSO_WM_UNIT_DEFAULT_FONT" val="34;40;2"/>
  <p:tag name="KSO_WM_UNIT_BLOCK" val="0"/>
  <p:tag name="KSO_WM_UNIT_DEC_AREA_ID" val="1919c2085f2f4c748cf4bba6caf0c7ce"/>
  <p:tag name="KSO_WM_CHIP_GROUPID" val="61516468d3dcef8fee32c2a9"/>
  <p:tag name="KSO_WM_CHIP_XID" val="61516468d3dcef8fee32c2aa"/>
  <p:tag name="KSO_WM_CHIP_FILLAREA_FILL_RULE" val="{&quot;fill_align&quot;:&quot;cm&quot;,&quot;fill_mode&quot;:&quot;adaptive&quot;,&quot;sacle_strategy&quot;:&quot;smart&quot;}"/>
  <p:tag name="KSO_WM_ASSEMBLE_CHIP_INDEX" val="418b7f503e174ca8a4896bb2997e0e57"/>
  <p:tag name="KSO_WM_TEMPLATE_ASSEMBLE_XID" val="6244097fd933a459e555cb37"/>
  <p:tag name="KSO_WM_TEMPLATE_ASSEMBLE_GROUPID" val="6233f43f5f534a53ceb16e2a"/>
</p:tagLst>
</file>

<file path=ppt/tags/tag154.xml><?xml version="1.0" encoding="utf-8"?>
<p:tagLst xmlns:p="http://schemas.openxmlformats.org/presentationml/2006/main">
  <p:tag name="KSO_WM_UNIT_ISCONTENTSTITLE" val="0"/>
  <p:tag name="KSO_WM_UNIT_ISNUMDGMTITLE" val="0"/>
  <p:tag name="KSO_WM_UNIT_PRESET_TEXT" val="感谢您的欣赏"/>
  <p:tag name="KSO_WM_UNIT_NOCLEAR" val="0"/>
  <p:tag name="KSO_WM_UNIT_VALUE" val="6"/>
  <p:tag name="KSO_WM_UNIT_HIGHLIGHT" val="0"/>
  <p:tag name="KSO_WM_UNIT_COMPATIBLE" val="0"/>
  <p:tag name="KSO_WM_UNIT_DIAGRAM_ISNUMVISUAL" val="0"/>
  <p:tag name="KSO_WM_UNIT_DIAGRAM_ISREFERUNIT" val="0"/>
  <p:tag name="KSO_WM_UNIT_TYPE" val="a"/>
  <p:tag name="KSO_WM_UNIT_INDEX" val="1"/>
  <p:tag name="KSO_WM_UNIT_ID" val="custom20222207_1*a*1"/>
  <p:tag name="KSO_WM_TEMPLATE_CATEGORY" val="custom"/>
  <p:tag name="KSO_WM_TEMPLATE_INDEX" val="20222207"/>
  <p:tag name="KSO_WM_UNIT_LAYERLEVEL" val="1"/>
  <p:tag name="KSO_WM_TAG_VERSION" val="1.0"/>
  <p:tag name="KSO_WM_BEAUTIFY_FLAG" val="#wm#"/>
  <p:tag name="KSO_WM_UNIT_DEFAULT_FONT" val="180;208;2"/>
  <p:tag name="KSO_WM_UNIT_BLOCK" val="0"/>
  <p:tag name="KSO_WM_UNIT_DEC_AREA_ID" val="4ef9a86bb9cd478bb372d05da62fd561"/>
  <p:tag name="KSO_WM_CHIP_GROUPID" val="61516468d3dcef8fee32c2a9"/>
  <p:tag name="KSO_WM_CHIP_XID" val="61516468d3dcef8fee32c2aa"/>
  <p:tag name="KSO_WM_CHIP_FILLAREA_FILL_RULE" val="{&quot;fill_align&quot;:&quot;cm&quot;,&quot;fill_mode&quot;:&quot;adaptive&quot;,&quot;sacle_strategy&quot;:&quot;smart&quot;}"/>
  <p:tag name="KSO_WM_ASSEMBLE_CHIP_INDEX" val="418b7f503e174ca8a4896bb2997e0e57"/>
  <p:tag name="KSO_WM_TEMPLATE_ASSEMBLE_XID" val="6244097fd933a459e555cb37"/>
  <p:tag name="KSO_WM_TEMPLATE_ASSEMBLE_GROUPID" val="6233f43f5f534a53ceb16e2a"/>
</p:tagLst>
</file>

<file path=ppt/tags/tag155.xml><?xml version="1.0" encoding="utf-8"?>
<p:tagLst xmlns:p="http://schemas.openxmlformats.org/presentationml/2006/main">
  <p:tag name="KSO_WM_UNIT_SUBTYPE" val="e"/>
  <p:tag name="KSO_WM_UNIT_PRESET_TEXT" val="202X"/>
  <p:tag name="KSO_WM_UNIT_NOCLEAR" val="0"/>
  <p:tag name="KSO_WM_UNIT_VALUE" val="3"/>
  <p:tag name="KSO_WM_UNIT_HIGHLIGHT" val="0"/>
  <p:tag name="KSO_WM_UNIT_COMPATIBLE" val="0"/>
  <p:tag name="KSO_WM_UNIT_DIAGRAM_ISNUMVISUAL" val="0"/>
  <p:tag name="KSO_WM_UNIT_DIAGRAM_ISREFERUNIT" val="0"/>
  <p:tag name="KSO_WM_UNIT_TYPE" val="f"/>
  <p:tag name="KSO_WM_UNIT_INDEX" val="2"/>
  <p:tag name="KSO_WM_UNIT_ID" val="custom20222207_1*f*2"/>
  <p:tag name="KSO_WM_TEMPLATE_CATEGORY" val="custom"/>
  <p:tag name="KSO_WM_TEMPLATE_INDEX" val="20222207"/>
  <p:tag name="KSO_WM_UNIT_LAYERLEVEL" val="1"/>
  <p:tag name="KSO_WM_TAG_VERSION" val="1.0"/>
  <p:tag name="KSO_WM_BEAUTIFY_FLAG" val="#wm#"/>
  <p:tag name="KSO_WM_UNIT_DEFAULT_FONT" val="40;50;2"/>
  <p:tag name="KSO_WM_UNIT_BLOCK" val="0"/>
  <p:tag name="KSO_WM_UNIT_DEC_AREA_ID" val="537c935f10444d5e9f736f4dfcdb846e"/>
  <p:tag name="KSO_WM_CHIP_GROUPID" val="61516468d3dcef8fee32c2a9"/>
  <p:tag name="KSO_WM_CHIP_XID" val="61516468d3dcef8fee32c2aa"/>
  <p:tag name="KSO_WM_CHIP_FILLAREA_FILL_RULE" val="{&quot;fill_align&quot;:&quot;cm&quot;,&quot;fill_mode&quot;:&quot;adaptive&quot;,&quot;sacle_strategy&quot;:&quot;smart&quot;}"/>
  <p:tag name="KSO_WM_ASSEMBLE_CHIP_INDEX" val="418b7f503e174ca8a4896bb2997e0e57"/>
  <p:tag name="KSO_WM_TEMPLATE_ASSEMBLE_XID" val="6244097fd933a459e555cb37"/>
  <p:tag name="KSO_WM_TEMPLATE_ASSEMBLE_GROUPID" val="6233f43f5f534a53ceb16e2a"/>
</p:tagLst>
</file>

<file path=ppt/tags/tag156.xml><?xml version="1.0" encoding="utf-8"?>
<p:tagLst xmlns:p="http://schemas.openxmlformats.org/presentationml/2006/main">
  <p:tag name="KSO_WM_UNIT_SUBTYPE" val="a"/>
  <p:tag name="KSO_WM_UNIT_PRESET_TEXT" val="CIICK HERE TO ADD A TITLE"/>
  <p:tag name="KSO_WM_UNIT_NOCLEAR" val="0"/>
  <p:tag name="KSO_WM_UNIT_VALUE" val="18"/>
  <p:tag name="KSO_WM_UNIT_HIGHLIGHT" val="0"/>
  <p:tag name="KSO_WM_UNIT_COMPATIBLE" val="0"/>
  <p:tag name="KSO_WM_UNIT_DIAGRAM_ISNUMVISUAL" val="0"/>
  <p:tag name="KSO_WM_UNIT_DIAGRAM_ISREFERUNIT" val="0"/>
  <p:tag name="KSO_WM_UNIT_TYPE" val="f"/>
  <p:tag name="KSO_WM_UNIT_INDEX" val="1"/>
  <p:tag name="KSO_WM_UNIT_ID" val="custom20222207_1*f*1"/>
  <p:tag name="KSO_WM_TEMPLATE_CATEGORY" val="custom"/>
  <p:tag name="KSO_WM_TEMPLATE_INDEX" val="20222207"/>
  <p:tag name="KSO_WM_UNIT_LAYERLEVEL" val="1"/>
  <p:tag name="KSO_WM_TAG_VERSION" val="1.0"/>
  <p:tag name="KSO_WM_BEAUTIFY_FLAG" val="#wm#"/>
  <p:tag name="KSO_WM_UNIT_DEFAULT_FONT" val="20;22;2"/>
  <p:tag name="KSO_WM_UNIT_BLOCK" val="0"/>
  <p:tag name="KSO_WM_UNIT_DEC_AREA_ID" val="7f34c155ff0a4c9483d9921aaee5de14"/>
  <p:tag name="KSO_WM_CHIP_GROUPID" val="61516468d3dcef8fee32c2a9"/>
  <p:tag name="KSO_WM_CHIP_XID" val="61516468d3dcef8fee32c2aa"/>
  <p:tag name="KSO_WM_CHIP_FILLAREA_FILL_RULE" val="{&quot;fill_align&quot;:&quot;cm&quot;,&quot;fill_mode&quot;:&quot;adaptive&quot;,&quot;sacle_strategy&quot;:&quot;smart&quot;}"/>
  <p:tag name="KSO_WM_ASSEMBLE_CHIP_INDEX" val="418b7f503e174ca8a4896bb2997e0e57"/>
  <p:tag name="KSO_WM_TEMPLATE_ASSEMBLE_XID" val="6244097fd933a459e555cb37"/>
  <p:tag name="KSO_WM_TEMPLATE_ASSEMBLE_GROUPID" val="6233f43f5f534a53ceb16e2a"/>
</p:tagLst>
</file>

<file path=ppt/tags/tag157.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 name="KSO_WM_SLIDE_BACKGROUND_TYPE" val="general"/>
  <p:tag name="WM_BEAUTIFY_SHAPE_IDENTITY" val="{714cc511-5047-4123-94e0-41b2076e017c}"/>
</p:tagLst>
</file>

<file path=ppt/tags/tag158.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 name="KSO_WM_SLIDE_BACKGROUND_TYPE" val="general"/>
  <p:tag name="WM_BEAUTIFY_SHAPE_IDENTITY" val="{e2c8a9a3-c78b-445a-b2ff-21298a68b42a}"/>
</p:tagLst>
</file>

<file path=ppt/tags/tag159.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 name="KSO_WM_SLIDE_BACKGROUND_TYPE" val="general"/>
  <p:tag name="WM_BEAUTIFY_SHAPE_IDENTITY" val="{1002e164-6000-4c86-b6a1-eab918737e16}"/>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SLIDE_BACKGROUND_TYPE" val="general"/>
  <p:tag name="KSO_WM_UNIT_TEXT_FILL_FORE_SCHEMECOLOR_INDEX_BRIGHTNESS" val="0.15"/>
  <p:tag name="KSO_WM_UNIT_TEXT_FILL_FORE_SCHEMECOLOR_INDEX" val="1"/>
  <p:tag name="KSO_WM_UNIT_TEXT_FILL_TYPE" val="1"/>
</p:tagLst>
</file>

<file path=ppt/tags/tag162.xml><?xml version="1.0" encoding="utf-8"?>
<p:tagLst xmlns:p="http://schemas.openxmlformats.org/presentationml/2006/main">
  <p:tag name="KSO_WM_SLIDE_BACKGROUND_TYPE" val="general"/>
  <p:tag name="KSO_WM_UNIT_TEXT_FILL_FORE_SCHEMECOLOR_INDEX_BRIGHTNESS" val="0.15"/>
  <p:tag name="KSO_WM_UNIT_TEXT_FILL_FORE_SCHEMECOLOR_INDEX" val="1"/>
  <p:tag name="KSO_WM_UNIT_TEXT_FILL_TYPE" val="1"/>
</p:tagLst>
</file>

<file path=ppt/tags/tag163.xml><?xml version="1.0" encoding="utf-8"?>
<p:tagLst xmlns:p="http://schemas.openxmlformats.org/presentationml/2006/main">
  <p:tag name="KSO_WM_SLIDE_BACKGROUND_TYPE" val="general"/>
  <p:tag name="KSO_WM_UNIT_TEXT_FILL_FORE_SCHEMECOLOR_INDEX_BRIGHTNESS" val="0.15"/>
  <p:tag name="KSO_WM_UNIT_TEXT_FILL_FORE_SCHEMECOLOR_INDEX" val="1"/>
  <p:tag name="KSO_WM_UNIT_TEXT_FILL_TYPE" val="1"/>
</p:tagLst>
</file>

<file path=ppt/tags/tag164.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16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673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673"/>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167.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68.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69.xml><?xml version="1.0" encoding="utf-8"?>
<p:tagLst xmlns:p="http://schemas.openxmlformats.org/presentationml/2006/main">
  <p:tag name="KSO_WM_SLIDE_BACKGROUND_TYPE" val="frame"/>
  <p:tag name="KSO_WM_UNIT_TEXT_FILL_FORE_SCHEMECOLOR_INDEX_BRIGHTNESS" val="0.15"/>
  <p:tag name="KSO_WM_UNIT_TEXT_FILL_FORE_SCHEMECOLOR_INDEX" val="1"/>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SLIDE_BACKGROUND_TYPE" val="frame"/>
  <p:tag name="KSO_WM_UNIT_TEXT_FILL_FORE_SCHEMECOLOR_INDEX_BRIGHTNESS" val="0.15"/>
  <p:tag name="KSO_WM_UNIT_TEXT_FILL_FORE_SCHEMECOLOR_INDEX" val="1"/>
  <p:tag name="KSO_WM_UNIT_TEXT_FILL_TYPE" val="1"/>
</p:tagLst>
</file>

<file path=ppt/tags/tag171.xml><?xml version="1.0" encoding="utf-8"?>
<p:tagLst xmlns:p="http://schemas.openxmlformats.org/presentationml/2006/main">
  <p:tag name="KSO_WM_SLIDE_BACKGROUND_TYPE" val="frame"/>
  <p:tag name="KSO_WM_UNIT_TEXT_FILL_FORE_SCHEMECOLOR_INDEX_BRIGHTNESS" val="0.15"/>
  <p:tag name="KSO_WM_UNIT_TEXT_FILL_FORE_SCHEMECOLOR_INDEX" val="1"/>
  <p:tag name="KSO_WM_UNIT_TEXT_FILL_TYPE" val="1"/>
</p:tagLst>
</file>

<file path=ppt/tags/tag172.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87e50265e2c45279a746b757768a9ca"/>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9bf9ad6c84149fe8477b39481b5a505"/>
  <p:tag name="KSO_WM_SLIDE_BACKGROUND_TYPE" val="leftRight"/>
</p:tagLst>
</file>

<file path=ppt/tags/tag17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673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673"/>
  <p:tag name="KSO_WM_CHIP_GROUPID" val="61837e08a6a891b1f9db06c4"/>
  <p:tag name="KSO_WM_CHIP_XID" val="618b7c5318adb49c6c1f29b4"/>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74.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b6c97696da574a948e9c677fd85c8cda"/>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f8be1aca67ce4e86837369da7eecd858"/>
  <p:tag name="KSO_WM_SLIDE_BACKGROUND_TYPE" val="leftRight"/>
</p:tagLst>
</file>

<file path=ppt/tags/tag175.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76.xml><?xml version="1.0" encoding="utf-8"?>
<p:tagLst xmlns:p="http://schemas.openxmlformats.org/presentationml/2006/main">
  <p:tag name="KSO_WM_SLIDE_BACKGROUND_TYPE" val="leftRight"/>
  <p:tag name="KSO_WM_UNIT_TEXT_FILL_FORE_SCHEMECOLOR_INDEX_BRIGHTNESS" val="0.15"/>
  <p:tag name="KSO_WM_UNIT_TEXT_FILL_FORE_SCHEMECOLOR_INDEX" val="1"/>
  <p:tag name="KSO_WM_UNIT_TEXT_FILL_TYPE" val="1"/>
</p:tagLst>
</file>

<file path=ppt/tags/tag177.xml><?xml version="1.0" encoding="utf-8"?>
<p:tagLst xmlns:p="http://schemas.openxmlformats.org/presentationml/2006/main">
  <p:tag name="KSO_WM_SLIDE_BACKGROUND_TYPE" val="leftRight"/>
  <p:tag name="KSO_WM_UNIT_TEXT_FILL_FORE_SCHEMECOLOR_INDEX_BRIGHTNESS" val="0.15"/>
  <p:tag name="KSO_WM_UNIT_TEXT_FILL_FORE_SCHEMECOLOR_INDEX" val="1"/>
  <p:tag name="KSO_WM_UNIT_TEXT_FILL_TYPE" val="1"/>
</p:tagLst>
</file>

<file path=ppt/tags/tag178.xml><?xml version="1.0" encoding="utf-8"?>
<p:tagLst xmlns:p="http://schemas.openxmlformats.org/presentationml/2006/main">
  <p:tag name="KSO_WM_SLIDE_BACKGROUND_TYPE" val="leftRight"/>
  <p:tag name="KSO_WM_UNIT_TEXT_FILL_FORE_SCHEMECOLOR_INDEX_BRIGHTNESS" val="0.15"/>
  <p:tag name="KSO_WM_UNIT_TEXT_FILL_FORE_SCHEMECOLOR_INDEX" val="1"/>
  <p:tag name="KSO_WM_UNIT_TEXT_FILL_TYPE" val="1"/>
</p:tagLst>
</file>

<file path=ppt/tags/tag179.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81.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28229a2cc0fa4fac9438d1060a8ba6e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3bb6a9eb5844b78c30ecb3140a667c"/>
  <p:tag name="KSO_WM_SLIDE_BACKGROUND_TYPE" val="topBottom"/>
</p:tagLst>
</file>

<file path=ppt/tags/tag18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673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673"/>
  <p:tag name="KSO_WM_CHIP_GROUPID" val="61837e08a6a891b1f9db06c4"/>
  <p:tag name="KSO_WM_CHIP_XID" val="618b7c5318adb49c6c1f29b5"/>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83.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ba825d956eb64027a5566cde3378d903"/>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c41744296cd24cf581b7585426ac0397"/>
  <p:tag name="KSO_WM_SLIDE_BACKGROUND_TYPE" val="topBottom"/>
</p:tagLst>
</file>

<file path=ppt/tags/tag184.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85.xml><?xml version="1.0" encoding="utf-8"?>
<p:tagLst xmlns:p="http://schemas.openxmlformats.org/presentationml/2006/main">
  <p:tag name="KSO_WM_SLIDE_BACKGROUND_TYPE" val="topBottom"/>
  <p:tag name="KSO_WM_UNIT_TEXT_FILL_FORE_SCHEMECOLOR_INDEX_BRIGHTNESS" val="0.15"/>
  <p:tag name="KSO_WM_UNIT_TEXT_FILL_FORE_SCHEMECOLOR_INDEX" val="1"/>
  <p:tag name="KSO_WM_UNIT_TEXT_FILL_TYPE" val="1"/>
</p:tagLst>
</file>

<file path=ppt/tags/tag186.xml><?xml version="1.0" encoding="utf-8"?>
<p:tagLst xmlns:p="http://schemas.openxmlformats.org/presentationml/2006/main">
  <p:tag name="KSO_WM_SLIDE_BACKGROUND_TYPE" val="topBottom"/>
  <p:tag name="KSO_WM_UNIT_TEXT_FILL_FORE_SCHEMECOLOR_INDEX_BRIGHTNESS" val="0.15"/>
  <p:tag name="KSO_WM_UNIT_TEXT_FILL_FORE_SCHEMECOLOR_INDEX" val="1"/>
  <p:tag name="KSO_WM_UNIT_TEXT_FILL_TYPE" val="1"/>
</p:tagLst>
</file>

<file path=ppt/tags/tag187.xml><?xml version="1.0" encoding="utf-8"?>
<p:tagLst xmlns:p="http://schemas.openxmlformats.org/presentationml/2006/main">
  <p:tag name="KSO_WM_SLIDE_BACKGROUND_TYPE" val="topBottom"/>
  <p:tag name="KSO_WM_UNIT_TEXT_FILL_FORE_SCHEMECOLOR_INDEX_BRIGHTNESS" val="0.15"/>
  <p:tag name="KSO_WM_UNIT_TEXT_FILL_FORE_SCHEMECOLOR_INDEX" val="1"/>
  <p:tag name="KSO_WM_UNIT_TEXT_FILL_TYPE" val="1"/>
</p:tagLst>
</file>

<file path=ppt/tags/tag188.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89.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82520048cd8d4476b3295ae3b241477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1957a5dcda64f53bd55f8f69b79b1d5"/>
  <p:tag name="KSO_WM_SLIDE_BACKGROUND_TYPE" val="bottomTop"/>
</p:tagLst>
</file>

<file path=ppt/tags/tag19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673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673"/>
  <p:tag name="KSO_WM_CHIP_GROUPID" val="61837e08a6a891b1f9db06c4"/>
  <p:tag name="KSO_WM_CHIP_XID" val="618b7c5318adb49c6c1f29b6"/>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92.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eddcedad598a4076ace3ec359cd3bf35"/>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ba71a675969b4ed2953304c9285a3986"/>
  <p:tag name="KSO_WM_SLIDE_BACKGROUND_TYPE" val="bottomTop"/>
</p:tagLst>
</file>

<file path=ppt/tags/tag193.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94.xml><?xml version="1.0" encoding="utf-8"?>
<p:tagLst xmlns:p="http://schemas.openxmlformats.org/presentationml/2006/main">
  <p:tag name="KSO_WM_SLIDE_BACKGROUND_TYPE" val="bottomTop"/>
  <p:tag name="KSO_WM_UNIT_TEXT_FILL_FORE_SCHEMECOLOR_INDEX_BRIGHTNESS" val="0.15"/>
  <p:tag name="KSO_WM_UNIT_TEXT_FILL_FORE_SCHEMECOLOR_INDEX" val="1"/>
  <p:tag name="KSO_WM_UNIT_TEXT_FILL_TYPE" val="1"/>
</p:tagLst>
</file>

<file path=ppt/tags/tag195.xml><?xml version="1.0" encoding="utf-8"?>
<p:tagLst xmlns:p="http://schemas.openxmlformats.org/presentationml/2006/main">
  <p:tag name="KSO_WM_SLIDE_BACKGROUND_TYPE" val="bottomTop"/>
  <p:tag name="KSO_WM_UNIT_TEXT_FILL_FORE_SCHEMECOLOR_INDEX_BRIGHTNESS" val="0.15"/>
  <p:tag name="KSO_WM_UNIT_TEXT_FILL_FORE_SCHEMECOLOR_INDEX" val="1"/>
  <p:tag name="KSO_WM_UNIT_TEXT_FILL_TYPE" val="1"/>
</p:tagLst>
</file>

<file path=ppt/tags/tag196.xml><?xml version="1.0" encoding="utf-8"?>
<p:tagLst xmlns:p="http://schemas.openxmlformats.org/presentationml/2006/main">
  <p:tag name="KSO_WM_SLIDE_BACKGROUND_TYPE" val="bottomTop"/>
  <p:tag name="KSO_WM_UNIT_TEXT_FILL_FORE_SCHEMECOLOR_INDEX_BRIGHTNESS" val="0.15"/>
  <p:tag name="KSO_WM_UNIT_TEXT_FILL_FORE_SCHEMECOLOR_INDEX" val="1"/>
  <p:tag name="KSO_WM_UNIT_TEXT_FILL_TYPE" val="1"/>
</p:tagLst>
</file>

<file path=ppt/tags/tag197.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98.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99.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fd7bd4da5dd44692b6a3f948741a64f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f5b1e29be1f460cb36231a401d7c8ab"/>
  <p:tag name="KSO_WM_SLIDE_BACKGROUND_TYPE" val="navigation"/>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673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673"/>
  <p:tag name="KSO_WM_CHIP_GROUPID" val="61837e08a6a891b1f9db06c4"/>
  <p:tag name="KSO_WM_CHIP_XID" val="618b7c5318adb49c6c1f29b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201.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7bc521caf9284e188fb1bb642e192fe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82fa4e4be4c94888a516384cf9b15f23"/>
  <p:tag name="KSO_WM_SLIDE_BACKGROUND_TYPE" val="navigation"/>
</p:tagLst>
</file>

<file path=ppt/tags/tag202.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203.xml><?xml version="1.0" encoding="utf-8"?>
<p:tagLst xmlns:p="http://schemas.openxmlformats.org/presentationml/2006/main">
  <p:tag name="KSO_WM_SLIDE_BACKGROUND_TYPE" val="navigation"/>
  <p:tag name="KSO_WM_UNIT_TEXT_FILL_FORE_SCHEMECOLOR_INDEX_BRIGHTNESS" val="0.15"/>
  <p:tag name="KSO_WM_UNIT_TEXT_FILL_FORE_SCHEMECOLOR_INDEX" val="1"/>
  <p:tag name="KSO_WM_UNIT_TEXT_FILL_TYPE" val="1"/>
</p:tagLst>
</file>

<file path=ppt/tags/tag204.xml><?xml version="1.0" encoding="utf-8"?>
<p:tagLst xmlns:p="http://schemas.openxmlformats.org/presentationml/2006/main">
  <p:tag name="KSO_WM_SLIDE_BACKGROUND_TYPE" val="navigation"/>
  <p:tag name="KSO_WM_UNIT_TEXT_FILL_FORE_SCHEMECOLOR_INDEX_BRIGHTNESS" val="0.15"/>
  <p:tag name="KSO_WM_UNIT_TEXT_FILL_FORE_SCHEMECOLOR_INDEX" val="1"/>
  <p:tag name="KSO_WM_UNIT_TEXT_FILL_TYPE" val="1"/>
</p:tagLst>
</file>

<file path=ppt/tags/tag205.xml><?xml version="1.0" encoding="utf-8"?>
<p:tagLst xmlns:p="http://schemas.openxmlformats.org/presentationml/2006/main">
  <p:tag name="KSO_WM_SLIDE_BACKGROUND_TYPE" val="navigation"/>
  <p:tag name="KSO_WM_UNIT_TEXT_FILL_FORE_SCHEMECOLOR_INDEX_BRIGHTNESS" val="0.15"/>
  <p:tag name="KSO_WM_UNIT_TEXT_FILL_FORE_SCHEMECOLOR_INDEX" val="1"/>
  <p:tag name="KSO_WM_UNIT_TEXT_FILL_TYPE" val="1"/>
</p:tagLst>
</file>

<file path=ppt/tags/tag206.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207.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208.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209.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0305af5c25a641f6a96dca20e124cbc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bebf37e59c64521b92cd494452bc632"/>
  <p:tag name="KSO_WM_SLIDE_BACKGROUND_TYPE" val="belt"/>
</p:tagLst>
</file>

<file path=ppt/tags/tag21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673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673"/>
  <p:tag name="KSO_WM_CHIP_GROUPID" val="61837e08a6a891b1f9db06c4"/>
  <p:tag name="KSO_WM_CHIP_XID" val="618b7c5318adb49c6c1f29b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212.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89da25d7f6a54ea692b7f4a8e2560452"/>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d6f014f2b62144249177194653da5a0e"/>
  <p:tag name="KSO_WM_SLIDE_BACKGROUND_TYPE" val="belt"/>
</p:tagLst>
</file>

<file path=ppt/tags/tag213.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2cbe625fc2ac4920adb6451cc6eb3a95"/>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24a48b4ff68d47ec984f60920bf0e103"/>
  <p:tag name="KSO_WM_SLIDE_BACKGROUND_TYPE" val="belt"/>
</p:tagLst>
</file>

<file path=ppt/tags/tag214.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215.xml><?xml version="1.0" encoding="utf-8"?>
<p:tagLst xmlns:p="http://schemas.openxmlformats.org/presentationml/2006/main">
  <p:tag name="KSO_WM_SLIDE_BACKGROUND_TYPE" val="belt"/>
  <p:tag name="KSO_WM_UNIT_TEXT_FILL_FORE_SCHEMECOLOR_INDEX_BRIGHTNESS" val="0.15"/>
  <p:tag name="KSO_WM_UNIT_TEXT_FILL_FORE_SCHEMECOLOR_INDEX" val="1"/>
  <p:tag name="KSO_WM_UNIT_TEXT_FILL_TYPE" val="1"/>
</p:tagLst>
</file>

<file path=ppt/tags/tag216.xml><?xml version="1.0" encoding="utf-8"?>
<p:tagLst xmlns:p="http://schemas.openxmlformats.org/presentationml/2006/main">
  <p:tag name="KSO_WM_SLIDE_BACKGROUND_TYPE" val="belt"/>
  <p:tag name="KSO_WM_UNIT_TEXT_FILL_FORE_SCHEMECOLOR_INDEX_BRIGHTNESS" val="0.15"/>
  <p:tag name="KSO_WM_UNIT_TEXT_FILL_FORE_SCHEMECOLOR_INDEX" val="1"/>
  <p:tag name="KSO_WM_UNIT_TEXT_FILL_TYPE" val="1"/>
</p:tagLst>
</file>

<file path=ppt/tags/tag217.xml><?xml version="1.0" encoding="utf-8"?>
<p:tagLst xmlns:p="http://schemas.openxmlformats.org/presentationml/2006/main">
  <p:tag name="KSO_WM_SLIDE_BACKGROUND_TYPE" val="belt"/>
  <p:tag name="KSO_WM_UNIT_TEXT_FILL_FORE_SCHEMECOLOR_INDEX_BRIGHTNESS" val="0.15"/>
  <p:tag name="KSO_WM_UNIT_TEXT_FILL_FORE_SCHEMECOLOR_INDEX" val="1"/>
  <p:tag name="KSO_WM_UNIT_TEXT_FILL_TYPE" val="1"/>
</p:tagLst>
</file>

<file path=ppt/tags/tag218.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2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2207"/>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2207"/>
</p:tagLst>
</file>

<file path=ppt/tags/tag2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4.xml><?xml version="1.0" encoding="utf-8"?>
<p:tagLst xmlns:p="http://schemas.openxmlformats.org/presentationml/2006/main">
  <p:tag name="KSO_WM_BEAUTIFY_FLAG" val="#wm#"/>
  <p:tag name="KSO_WM_TAG_VERSION" val="1.0"/>
  <p:tag name="KSO_WM_TEMPLATE_CATEGORY" val="custom"/>
  <p:tag name="KSO_WM_TEMPLATE_INDEX" val="20222207"/>
  <p:tag name="KSO_WM_CHIP_COLORING" val="2"/>
</p:tagLst>
</file>

<file path=ppt/tags/tag225.xml><?xml version="1.0" encoding="utf-8"?>
<p:tagLst xmlns:p="http://schemas.openxmlformats.org/presentationml/2006/main">
  <p:tag name="KSO_WM_UNIT_ISCONTENTSTITLE" val="0"/>
  <p:tag name="KSO_WM_UNIT_ISNUMDGMTITLE" val="0"/>
  <p:tag name="KSO_WM_UNIT_PRESET_TEXT" val="党政风党史教育培训"/>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22207_1*a*1"/>
  <p:tag name="KSO_WM_TEMPLATE_CATEGORY" val="custom"/>
  <p:tag name="KSO_WM_TEMPLATE_INDEX" val="20222207"/>
  <p:tag name="KSO_WM_UNIT_LAYERLEVEL" val="1"/>
  <p:tag name="KSO_WM_TAG_VERSION" val="1.0"/>
  <p:tag name="KSO_WM_BEAUTIFY_FLAG" val="#wm#"/>
  <p:tag name="KSO_WM_UNIT_DEFAULT_FONT" val="54;66;2"/>
  <p:tag name="KSO_WM_UNIT_BLOCK" val="0"/>
  <p:tag name="KSO_WM_UNIT_DEC_AREA_ID" val="ae502d50261448489961c940ed003f8d"/>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5"/>
  <p:tag name="KSO_WM_UNIT_TEXT_FILL_TYPE" val="1"/>
  <p:tag name="KSO_WM_UNIT_SMARTLAYOUT_COMPRESS_INFO" val="{&#10;    &quot;id&quot;: &quot;2022-03-30T15:40:58&quot;,&#10;    &quot;max&quot;: 47.34992125984252,&#10;    &quot;topChanged&quot;: 0&#10;}&#10;"/>
</p:tagLst>
</file>

<file path=ppt/tags/tag226.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32"/>
  <p:tag name="KSO_WM_UNIT_HIGHLIGHT" val="0"/>
  <p:tag name="KSO_WM_UNIT_COMPATIBLE" val="0"/>
  <p:tag name="KSO_WM_UNIT_DIAGRAM_ISNUMVISUAL" val="0"/>
  <p:tag name="KSO_WM_UNIT_DIAGRAM_ISREFERUNIT" val="0"/>
  <p:tag name="KSO_WM_UNIT_TYPE" val="b"/>
  <p:tag name="KSO_WM_UNIT_INDEX" val="1"/>
  <p:tag name="KSO_WM_UNIT_ID" val="custom20222207_1*b*1"/>
  <p:tag name="KSO_WM_TEMPLATE_CATEGORY" val="custom"/>
  <p:tag name="KSO_WM_TEMPLATE_INDEX" val="20222207"/>
  <p:tag name="KSO_WM_UNIT_LAYERLEVEL" val="1"/>
  <p:tag name="KSO_WM_TAG_VERSION" val="1.0"/>
  <p:tag name="KSO_WM_BEAUTIFY_FLAG" val="#wm#"/>
  <p:tag name="KSO_WM_UNIT_DEFAULT_FONT" val="20;22;2"/>
  <p:tag name="KSO_WM_UNIT_BLOCK" val="0"/>
  <p:tag name="KSO_WM_UNIT_DEC_AREA_ID" val="616bf32b35294a889488423d3b6b4563"/>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5"/>
  <p:tag name="KSO_WM_UNIT_TEXT_FILL_TYPE" val="1"/>
</p:tagLst>
</file>

<file path=ppt/tags/tag227.xml><?xml version="1.0" encoding="utf-8"?>
<p:tagLst xmlns:p="http://schemas.openxmlformats.org/presentationml/2006/main">
  <p:tag name="KSO_WM_UNIT_SUBTYPE" val="a"/>
  <p:tag name="KSO_WM_UNIT_PRESET_TEXT" val="单击此处添加正文，文字是您思想的提炼，为了演示发布的良好效果，请言简意赅地阐述您的观点。"/>
  <p:tag name="KSO_WM_UNIT_NOCLEAR" val="0"/>
  <p:tag name="KSO_WM_UNIT_VALUE" val="93"/>
  <p:tag name="KSO_WM_UNIT_HIGHLIGHT" val="0"/>
  <p:tag name="KSO_WM_UNIT_COMPATIBLE" val="0"/>
  <p:tag name="KSO_WM_UNIT_DIAGRAM_ISNUMVISUAL" val="0"/>
  <p:tag name="KSO_WM_UNIT_DIAGRAM_ISREFERUNIT" val="0"/>
  <p:tag name="KSO_WM_UNIT_TYPE" val="f"/>
  <p:tag name="KSO_WM_UNIT_INDEX" val="1"/>
  <p:tag name="KSO_WM_UNIT_ID" val="custom20222207_1*f*1"/>
  <p:tag name="KSO_WM_TEMPLATE_CATEGORY" val="custom"/>
  <p:tag name="KSO_WM_TEMPLATE_INDEX" val="20222207"/>
  <p:tag name="KSO_WM_UNIT_LAYERLEVEL" val="1"/>
  <p:tag name="KSO_WM_TAG_VERSION" val="1.0"/>
  <p:tag name="KSO_WM_BEAUTIFY_FLAG" val="#wm#"/>
  <p:tag name="KSO_WM_UNIT_DEFAULT_FONT" val="14;16;2"/>
  <p:tag name="KSO_WM_UNIT_BLOCK" val="0"/>
  <p:tag name="KSO_WM_UNIT_DEC_AREA_ID" val="8ecebcac24244a1582bcdaf5042b78ba"/>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Lst>
</file>

<file path=ppt/tags/tag228.xml><?xml version="1.0" encoding="utf-8"?>
<p:tagLst xmlns:p="http://schemas.openxmlformats.org/presentationml/2006/main">
  <p:tag name="KSO_WM_SLIDE_ID" val="custom20222207_1"/>
  <p:tag name="KSO_WM_TEMPLATE_SUBCATEGORY" val="21"/>
  <p:tag name="KSO_WM_TEMPLATE_MASTER_TYPE" val="1"/>
  <p:tag name="KSO_WM_TEMPLATE_COLOR_TYPE" val="1"/>
  <p:tag name="KSO_WM_SLIDE_ITEM_CNT" val="0"/>
  <p:tag name="KSO_WM_SLIDE_INDEX" val="1"/>
  <p:tag name="KSO_WM_TAG_VERSION" val="1.0"/>
  <p:tag name="KSO_WM_BEAUTIFY_FLAG" val="#wm#"/>
  <p:tag name="KSO_WM_TEMPLATE_CATEGORY" val="custom"/>
  <p:tag name="KSO_WM_TEMPLATE_INDEX" val="20222207"/>
  <p:tag name="KSO_WM_SLIDE_LAYOUT" val="a_b_f"/>
  <p:tag name="KSO_WM_SLIDE_LAYOUT_CNT" val="1_1_2"/>
  <p:tag name="KSO_WM_CHIP_INFOS" val="{&quot;type&quot;:0,&quot;layout_type&quot;:&quot;1_NF_C_3&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2bc37455bdf62aa281"/>
  <p:tag name="KSO_WM_CHIP_GROUPID" val="6130962bc37455bdf62aa280"/>
  <p:tag name="KSO_WM_SLIDE_LAYOUT_INFO" val="{&quot;id&quot;:&quot;2022-03-30T15:40:58&quot;,&quot;margin&quot;:{&quot;bottom&quot;:4.89626407623291,&quot;left&quot;:5.52097225189209,&quot;right&quot;:5.52097225189209,&quot;top&quot;:4.8979926109313965},&quot;type&quot;:0}"/>
  <p:tag name="KSO_WM_SLIDE_BK_DARK_LIGHT" val="2"/>
  <p:tag name="KSO_WM_SLIDE_BACKGROUND_TYPE" val="general"/>
  <p:tag name="KSO_WM_SLIDE_SUPPORT_FEATURE_TYPE" val="0"/>
  <p:tag name="KSO_WM_SLIDE_TYPE" val="title"/>
  <p:tag name="KSO_WM_TEMPLATE_MASTER_THUMB_INDEX" val="13"/>
  <p:tag name="KSO_WM_CHIP_COLORING" val="2"/>
  <p:tag name="KSO_WM_SLIDE_SUBTYPE" val="pureTxt"/>
  <p:tag name="KSO_WM_TEMPLATE_ASSEMBLE_XID" val="6244097fd933a459e555c816"/>
  <p:tag name="KSO_WM_TEMPLATE_ASSEMBLE_GROUPID" val="6244097fd933a459e555c816"/>
  <p:tag name="KSO_WM_TEMPLATE_THUMBS_INDEX" val="1、3、4、5、7、24"/>
</p:tagLst>
</file>

<file path=ppt/tags/tag229.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 name="KSO_WM_SLIDE_BACKGROUND_TYPE" val="general"/>
  <p:tag name="WM_BEAUTIFY_SHAPE_IDENTITY" val="{714cc511-5047-4123-94e0-41b2076e017c}"/>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 name="KSO_WM_SLIDE_BACKGROUND_TYPE" val="general"/>
  <p:tag name="WM_BEAUTIFY_SHAPE_IDENTITY" val="{e2c8a9a3-c78b-445a-b2ff-21298a68b42a}"/>
</p:tagLst>
</file>

<file path=ppt/tags/tag231.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 name="KSO_WM_SLIDE_BACKGROUND_TYPE" val="general"/>
  <p:tag name="WM_BEAUTIFY_SHAPE_IDENTITY" val="{1002e164-6000-4c86-b6a1-eab918737e16}"/>
</p:tagLst>
</file>

<file path=ppt/tags/tag232.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233.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34.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 name="KSO_WM_SLIDE_BACKGROUND_TYPE" val="general"/>
  <p:tag name="WM_BEAUTIFY_SHAPE_IDENTITY" val="{714cc511-5047-4123-94e0-41b2076e017c}"/>
</p:tagLst>
</file>

<file path=ppt/tags/tag235.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 name="KSO_WM_SLIDE_BACKGROUND_TYPE" val="general"/>
  <p:tag name="WM_BEAUTIFY_SHAPE_IDENTITY" val="{e2c8a9a3-c78b-445a-b2ff-21298a68b42a}"/>
</p:tagLst>
</file>

<file path=ppt/tags/tag236.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 name="KSO_WM_SLIDE_BACKGROUND_TYPE" val="general"/>
  <p:tag name="WM_BEAUTIFY_SHAPE_IDENTITY" val="{1002e164-6000-4c86-b6a1-eab918737e16}"/>
</p:tagLst>
</file>

<file path=ppt/tags/tag237.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38.xml><?xml version="1.0" encoding="utf-8"?>
<p:tagLst xmlns:p="http://schemas.openxmlformats.org/presentationml/2006/main">
  <p:tag name="KSO_WM_BEAUTIFY_FLAG" val="#wm#"/>
  <p:tag name="KSO_WM_TEMPLATE_CATEGORY" val="custom"/>
  <p:tag name="KSO_WM_TEMPLATE_INDEX" val="20205176"/>
</p:tagLst>
</file>

<file path=ppt/tags/tag239.xml><?xml version="1.0" encoding="utf-8"?>
<p:tagLst xmlns:p="http://schemas.openxmlformats.org/presentationml/2006/main">
  <p:tag name="KSO_WM_BEAUTIFY_FLAG" val="#wm#"/>
  <p:tag name="KSO_WM_TEMPLATE_CATEGORY" val="custom"/>
  <p:tag name="KSO_WM_TEMPLATE_INDEX" val="20205176"/>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BEAUTIFY_FLAG" val="#wm#"/>
  <p:tag name="KSO_WM_TEMPLATE_CATEGORY" val="custom"/>
  <p:tag name="KSO_WM_TEMPLATE_INDEX" val="20205176"/>
</p:tagLst>
</file>

<file path=ppt/tags/tag241.xml><?xml version="1.0" encoding="utf-8"?>
<p:tagLst xmlns:p="http://schemas.openxmlformats.org/presentationml/2006/main">
  <p:tag name="KSO_WM_BEAUTIFY_FLAG" val="#wm#"/>
  <p:tag name="KSO_WM_TEMPLATE_CATEGORY" val="custom"/>
  <p:tag name="KSO_WM_TEMPLATE_INDEX" val="20205176"/>
</p:tagLst>
</file>

<file path=ppt/tags/tag242.xml><?xml version="1.0" encoding="utf-8"?>
<p:tagLst xmlns:p="http://schemas.openxmlformats.org/presentationml/2006/main">
  <p:tag name="KSO_WM_BEAUTIFY_FLAG" val="#wm#"/>
  <p:tag name="KSO_WM_TEMPLATE_CATEGORY" val="custom"/>
  <p:tag name="KSO_WM_TEMPLATE_INDEX" val="20205176"/>
</p:tagLst>
</file>

<file path=ppt/tags/tag243.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 name="KSO_WM_SLIDE_BACKGROUND_TYPE" val="general"/>
  <p:tag name="WM_BEAUTIFY_SHAPE_IDENTITY" val="{714cc511-5047-4123-94e0-41b2076e017c}"/>
</p:tagLst>
</file>

<file path=ppt/tags/tag244.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 name="KSO_WM_SLIDE_BACKGROUND_TYPE" val="general"/>
  <p:tag name="WM_BEAUTIFY_SHAPE_IDENTITY" val="{e2c8a9a3-c78b-445a-b2ff-21298a68b42a}"/>
</p:tagLst>
</file>

<file path=ppt/tags/tag245.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 name="KSO_WM_SLIDE_BACKGROUND_TYPE" val="general"/>
  <p:tag name="WM_BEAUTIFY_SHAPE_IDENTITY" val="{1002e164-6000-4c86-b6a1-eab918737e16}"/>
</p:tagLst>
</file>

<file path=ppt/tags/tag246.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247.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48.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 name="KSO_WM_SLIDE_BACKGROUND_TYPE" val="general"/>
  <p:tag name="WM_BEAUTIFY_SHAPE_IDENTITY" val="{714cc511-5047-4123-94e0-41b2076e017c}"/>
</p:tagLst>
</file>

<file path=ppt/tags/tag249.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 name="KSO_WM_SLIDE_BACKGROUND_TYPE" val="general"/>
  <p:tag name="WM_BEAUTIFY_SHAPE_IDENTITY" val="{e2c8a9a3-c78b-445a-b2ff-21298a68b42a}"/>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 name="KSO_WM_SLIDE_BACKGROUND_TYPE" val="general"/>
  <p:tag name="WM_BEAUTIFY_SHAPE_IDENTITY" val="{1002e164-6000-4c86-b6a1-eab918737e16}"/>
</p:tagLst>
</file>

<file path=ppt/tags/tag251.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252.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53.xml><?xml version="1.0" encoding="utf-8"?>
<p:tagLst xmlns:p="http://schemas.openxmlformats.org/presentationml/2006/main">
  <p:tag name="KSO_WM_BEAUTIFY_FLAG" val="#wm#"/>
  <p:tag name="KSO_WM_TEMPLATE_CATEGORY" val="custom"/>
  <p:tag name="KSO_WM_TEMPLATE_INDEX" val="20205176"/>
</p:tagLst>
</file>

<file path=ppt/tags/tag254.xml><?xml version="1.0" encoding="utf-8"?>
<p:tagLst xmlns:p="http://schemas.openxmlformats.org/presentationml/2006/main">
  <p:tag name="KSO_WM_BEAUTIFY_FLAG" val="#wm#"/>
  <p:tag name="KSO_WM_TEMPLATE_CATEGORY" val="custom"/>
  <p:tag name="KSO_WM_TEMPLATE_INDEX" val="20205176"/>
</p:tagLst>
</file>

<file path=ppt/tags/tag255.xml><?xml version="1.0" encoding="utf-8"?>
<p:tagLst xmlns:p="http://schemas.openxmlformats.org/presentationml/2006/main">
  <p:tag name="KSO_WM_BEAUTIFY_FLAG" val="#wm#"/>
  <p:tag name="KSO_WM_TEMPLATE_CATEGORY" val="custom"/>
  <p:tag name="KSO_WM_TEMPLATE_INDEX" val="20205176"/>
</p:tagLst>
</file>

<file path=ppt/tags/tag256.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 name="KSO_WM_SLIDE_BACKGROUND_TYPE" val="general"/>
  <p:tag name="WM_BEAUTIFY_SHAPE_IDENTITY" val="{714cc511-5047-4123-94e0-41b2076e017c}"/>
</p:tagLst>
</file>

<file path=ppt/tags/tag257.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 name="KSO_WM_SLIDE_BACKGROUND_TYPE" val="general"/>
  <p:tag name="WM_BEAUTIFY_SHAPE_IDENTITY" val="{e2c8a9a3-c78b-445a-b2ff-21298a68b42a}"/>
</p:tagLst>
</file>

<file path=ppt/tags/tag258.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 name="KSO_WM_SLIDE_BACKGROUND_TYPE" val="general"/>
  <p:tag name="WM_BEAUTIFY_SHAPE_IDENTITY" val="{1002e164-6000-4c86-b6a1-eab918737e16}"/>
</p:tagLst>
</file>

<file path=ppt/tags/tag259.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 name="KSO_WM_SLIDE_BACKGROUND_TYPE" val="general"/>
  <p:tag name="WM_BEAUTIFY_SHAPE_IDENTITY" val="{714cc511-5047-4123-94e0-41b2076e017c}"/>
</p:tagLst>
</file>

<file path=ppt/tags/tag261.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 name="KSO_WM_SLIDE_BACKGROUND_TYPE" val="general"/>
  <p:tag name="WM_BEAUTIFY_SHAPE_IDENTITY" val="{e2c8a9a3-c78b-445a-b2ff-21298a68b42a}"/>
</p:tagLst>
</file>

<file path=ppt/tags/tag262.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 name="KSO_WM_SLIDE_BACKGROUND_TYPE" val="general"/>
  <p:tag name="WM_BEAUTIFY_SHAPE_IDENTITY" val="{1002e164-6000-4c86-b6a1-eab918737e16}"/>
</p:tagLst>
</file>

<file path=ppt/tags/tag263.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64.xml><?xml version="1.0" encoding="utf-8"?>
<p:tagLst xmlns:p="http://schemas.openxmlformats.org/presentationml/2006/main">
  <p:tag name="COMMONDATA" val="eyJoZGlkIjoiYWJmNTAxYTA0NTllZTU0OWY5NWY0MWNlMzBjNGU2OTYifQ=="/>
  <p:tag name="KSO_WPP_MARK_KEY" val="45ce63cc-5e4f-4eac-9f91-4ca7821c02ba"/>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16*i*1"/>
  <p:tag name="KSO_WM_BEAUTIFY_FLAG" val="#wm#"/>
  <p:tag name="KSO_WM_TAG_VERSION" val="1.0"/>
  <p:tag name="KSO_WM_CHIP_GROUPID" val="6233f43f5f534a53ceb16e2a"/>
  <p:tag name="KSO_WM_CHIP_XID" val="623986e20134f08651a29739"/>
  <p:tag name="KSO_WM_UNIT_DEC_AREA_ID" val="e3932253fead49f1a20e85cdff05294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2a39014ec92492f8326bf0bd67d3631"/>
</p:tagLst>
</file>

<file path=ppt/tags/tag64.xml><?xml version="1.0" encoding="utf-8"?>
<p:tagLst xmlns:p="http://schemas.openxmlformats.org/presentationml/2006/main">
  <p:tag name="KSO_WM_UNIT_SUBTYPE" val="r"/>
  <p:tag name="KSO_WM_TEMPLATE_CATEGORY" val="chip"/>
  <p:tag name="KSO_WM_TEMPLATE_INDEX" val="20222207"/>
  <p:tag name="KSO_WM_UNIT_TYPE" val="i"/>
  <p:tag name="KSO_WM_UNIT_INDEX" val="1"/>
  <p:tag name="KSO_WM_UNIT_ID" val="chip20222207_17*i*1"/>
  <p:tag name="KSO_WM_BEAUTIFY_FLAG" val="#wm#"/>
  <p:tag name="KSO_WM_TAG_VERSION" val="1.0"/>
  <p:tag name="KSO_WM_CHIP_GROUPID" val="6233f43f5f534a53ceb16e2a"/>
  <p:tag name="KSO_WM_CHIP_XID" val="623986e20134f08651a296a1"/>
  <p:tag name="KSO_WM_UNIT_DEC_AREA_ID" val="4bd180a8f4be45dd9c2a48e59a75716e"/>
  <p:tag name="KSO_WM_CHIP_FILLAREA_FILL_RULE" val="{&quot;fill_align&quot;:&quot;cb&quot;,&quot;fill_effect&quot;:[],&quot;fill_mode&quot;:&quot;adaptive&quot;,&quot;sacle_strategy&quot;:&quot;stretch&quot;}"/>
  <p:tag name="KSO_WM_UNIT_DEC_SUPPORTCHANGEPIC" val="0"/>
  <p:tag name="KSO_WM_UNIT_DEC_CHANGEPICRESERVED" val="1"/>
  <p:tag name="KSO_WM_ASSEMBLE_CHIP_INDEX" val="a00ad708f0f4442aa07860c0faa3c8fd"/>
</p:tagLst>
</file>

<file path=ppt/tags/tag65.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66.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67.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2207_1*i*1"/>
  <p:tag name="KSO_WM_TEMPLATE_CATEGORY" val="custom"/>
  <p:tag name="KSO_WM_TEMPLATE_INDEX" val="20222207"/>
  <p:tag name="KSO_WM_UNIT_LAYERLEVEL" val="1"/>
  <p:tag name="KSO_WM_TAG_VERSION" val="1.0"/>
  <p:tag name="KSO_WM_BEAUTIFY_FLAG" val="#wm#"/>
  <p:tag name="KSO_WM_UNIT_BLOCK" val="0"/>
  <p:tag name="KSO_WM_UNIT_SM_LIMIT_TYPE" val="0"/>
  <p:tag name="KSO_WM_UNIT_DEC_AREA_ID" val="5bd25bab350a46e7a99ef91c7a1d2694"/>
  <p:tag name="KSO_WM_UNIT_DECORATE_INFO" val="{&quot;DecorateInfoH&quot;:{&quot;IsAbs&quot;:true},&quot;DecorateInfoW&quot;:{&quot;IsAbs&quot;:true},&quot;DecorateInfoX&quot;:{&quot;IsAbs&quot;:true,&quot;Pos&quot;:1},&quot;DecorateInfoY&quot;:{&quot;IsAbs&quot;:true,&quot;Pos&quot;:1},&quot;ReferentInfo&quot;:{&quot;Id&quot;:&quot;10b22774adb44056a696b7b873083b9d&quot;,&quot;X&quot;:{&quot;Pos&quot;:1},&quot;Y&quot;:{&quot;Pos&quot;:1}},&quot;whChangeMode&quot;:0}"/>
  <p:tag name="KSO_WM_CHIP_GROUPID" val="6184fc6504b8904ebc644dba"/>
  <p:tag name="KSO_WM_CHIP_XID" val="6184fc6504b8904ebc644db7"/>
  <p:tag name="KSO_WM_CHIP_FILLAREA_FILL_RULE" val="{&quot;fill_align&quot;:&quot;cm&quot;,&quot;fill_mode&quot;:&quot;adaptive&quot;,&quot;sacle_strategy&quot;:&quot;smart&quot;}"/>
  <p:tag name="KSO_WM_UNIT_DEC_SUPPORTCHANGEPIC" val="0"/>
  <p:tag name="KSO_WM_UNIT_DEC_CHANGEPICRESERVED" val="0"/>
  <p:tag name="KSO_WM_ASSEMBLE_CHIP_INDEX" val="149a4ae8e96c4922b0c1649e6b361052"/>
  <p:tag name="KSO_WM_UNIT_FILL_FORE_SCHEMECOLOR_INDEX_BRIGHTNESS" val="0"/>
  <p:tag name="KSO_WM_UNIT_FILL_FORE_SCHEMECOLOR_INDEX" val="5"/>
  <p:tag name="KSO_WM_UNIT_FILL_TYPE" val="1"/>
  <p:tag name="KSO_WM_UNIT_VALUE" val="26"/>
  <p:tag name="KSO_WM_TEMPLATE_ASSEMBLE_XID" val="6244097fd933a459e555c816"/>
  <p:tag name="KSO_WM_TEMPLATE_ASSEMBLE_GROUPID" val="6244097fd933a459e555c816"/>
</p:tagLst>
</file>

<file path=ppt/tags/tag69.xml><?xml version="1.0" encoding="utf-8"?>
<p:tagLst xmlns:p="http://schemas.openxmlformats.org/presentationml/2006/main">
  <p:tag name="KSO_WM_UNIT_ISCONTENTSTITLE" val="0"/>
  <p:tag name="KSO_WM_UNIT_ISNUMDGMTITLE" val="0"/>
  <p:tag name="KSO_WM_UNIT_PRESET_TEXT" val="党政风党史教育培训"/>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22207_1*a*1"/>
  <p:tag name="KSO_WM_TEMPLATE_CATEGORY" val="custom"/>
  <p:tag name="KSO_WM_TEMPLATE_INDEX" val="20222207"/>
  <p:tag name="KSO_WM_UNIT_LAYERLEVEL" val="1"/>
  <p:tag name="KSO_WM_TAG_VERSION" val="1.0"/>
  <p:tag name="KSO_WM_BEAUTIFY_FLAG" val="#wm#"/>
  <p:tag name="KSO_WM_UNIT_DEFAULT_FONT" val="54;66;2"/>
  <p:tag name="KSO_WM_UNIT_BLOCK" val="0"/>
  <p:tag name="KSO_WM_UNIT_DEC_AREA_ID" val="ae502d50261448489961c940ed003f8d"/>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5"/>
  <p:tag name="KSO_WM_UNIT_TEXT_FILL_TYPE" val="1"/>
  <p:tag name="KSO_WM_TEMPLATE_ASSEMBLE_XID" val="6244097fd933a459e555c816"/>
  <p:tag name="KSO_WM_TEMPLATE_ASSEMBLE_GROUPID" val="6244097fd933a459e555c816"/>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32"/>
  <p:tag name="KSO_WM_UNIT_HIGHLIGHT" val="0"/>
  <p:tag name="KSO_WM_UNIT_COMPATIBLE" val="0"/>
  <p:tag name="KSO_WM_UNIT_DIAGRAM_ISNUMVISUAL" val="0"/>
  <p:tag name="KSO_WM_UNIT_DIAGRAM_ISREFERUNIT" val="0"/>
  <p:tag name="KSO_WM_UNIT_TYPE" val="b"/>
  <p:tag name="KSO_WM_UNIT_INDEX" val="1"/>
  <p:tag name="KSO_WM_UNIT_ID" val="custom20222207_1*b*1"/>
  <p:tag name="KSO_WM_TEMPLATE_CATEGORY" val="custom"/>
  <p:tag name="KSO_WM_TEMPLATE_INDEX" val="20222207"/>
  <p:tag name="KSO_WM_UNIT_LAYERLEVEL" val="1"/>
  <p:tag name="KSO_WM_TAG_VERSION" val="1.0"/>
  <p:tag name="KSO_WM_BEAUTIFY_FLAG" val="#wm#"/>
  <p:tag name="KSO_WM_UNIT_DEFAULT_FONT" val="20;22;2"/>
  <p:tag name="KSO_WM_UNIT_BLOCK" val="0"/>
  <p:tag name="KSO_WM_UNIT_DEC_AREA_ID" val="616bf32b35294a889488423d3b6b4563"/>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5"/>
  <p:tag name="KSO_WM_UNIT_TEXT_FILL_TYPE" val="1"/>
  <p:tag name="KSO_WM_TEMPLATE_ASSEMBLE_XID" val="6244097fd933a459e555c816"/>
  <p:tag name="KSO_WM_TEMPLATE_ASSEMBLE_GROUPID" val="6244097fd933a459e555c816"/>
</p:tagLst>
</file>

<file path=ppt/tags/tag71.xml><?xml version="1.0" encoding="utf-8"?>
<p:tagLst xmlns:p="http://schemas.openxmlformats.org/presentationml/2006/main">
  <p:tag name="KSO_WM_UNIT_SUBTYPE" val="a"/>
  <p:tag name="KSO_WM_UNIT_PRESET_TEXT" val="单击此处添加正文，文字是您思想的提炼，为了演示发布的良好效果，请言简意赅地阐述您的观点。"/>
  <p:tag name="KSO_WM_UNIT_NOCLEAR" val="0"/>
  <p:tag name="KSO_WM_UNIT_VALUE" val="93"/>
  <p:tag name="KSO_WM_UNIT_HIGHLIGHT" val="0"/>
  <p:tag name="KSO_WM_UNIT_COMPATIBLE" val="0"/>
  <p:tag name="KSO_WM_UNIT_DIAGRAM_ISNUMVISUAL" val="0"/>
  <p:tag name="KSO_WM_UNIT_DIAGRAM_ISREFERUNIT" val="0"/>
  <p:tag name="KSO_WM_UNIT_TYPE" val="f"/>
  <p:tag name="KSO_WM_UNIT_INDEX" val="1"/>
  <p:tag name="KSO_WM_UNIT_ID" val="custom20222207_1*f*1"/>
  <p:tag name="KSO_WM_TEMPLATE_CATEGORY" val="custom"/>
  <p:tag name="KSO_WM_TEMPLATE_INDEX" val="20222207"/>
  <p:tag name="KSO_WM_UNIT_LAYERLEVEL" val="1"/>
  <p:tag name="KSO_WM_TAG_VERSION" val="1.0"/>
  <p:tag name="KSO_WM_BEAUTIFY_FLAG" val="#wm#"/>
  <p:tag name="KSO_WM_UNIT_DEFAULT_FONT" val="14;16;2"/>
  <p:tag name="KSO_WM_UNIT_BLOCK" val="0"/>
  <p:tag name="KSO_WM_UNIT_DEC_AREA_ID" val="8ecebcac24244a1582bcdaf5042b78ba"/>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TEMPLATE_ASSEMBLE_XID" val="6244097fd933a459e555c816"/>
  <p:tag name="KSO_WM_TEMPLATE_ASSEMBLE_GROUPID" val="6244097fd933a459e555c816"/>
</p:tagLst>
</file>

<file path=ppt/tags/tag72.xml><?xml version="1.0" encoding="utf-8"?>
<p:tagLst xmlns:p="http://schemas.openxmlformats.org/presentationml/2006/main">
  <p:tag name="KSO_WM_UNIT_SUBTYPE" val="a"/>
  <p:tag name="KSO_WM_UNIT_PRESET_TEXT" val="演讲人姓名"/>
  <p:tag name="KSO_WM_UNIT_NOCLEAR" val="0"/>
  <p:tag name="KSO_WM_UNIT_VALUE" val="28"/>
  <p:tag name="KSO_WM_UNIT_HIGHLIGHT" val="0"/>
  <p:tag name="KSO_WM_UNIT_COMPATIBLE" val="0"/>
  <p:tag name="KSO_WM_UNIT_DIAGRAM_ISNUMVISUAL" val="0"/>
  <p:tag name="KSO_WM_UNIT_DIAGRAM_ISREFERUNIT" val="0"/>
  <p:tag name="KSO_WM_UNIT_TYPE" val="f"/>
  <p:tag name="KSO_WM_UNIT_INDEX" val="2"/>
  <p:tag name="KSO_WM_UNIT_ID" val="custom20222207_1*f*2"/>
  <p:tag name="KSO_WM_TEMPLATE_CATEGORY" val="custom"/>
  <p:tag name="KSO_WM_TEMPLATE_INDEX" val="20222207"/>
  <p:tag name="KSO_WM_UNIT_LAYERLEVEL" val="1"/>
  <p:tag name="KSO_WM_TAG_VERSION" val="1.0"/>
  <p:tag name="KSO_WM_BEAUTIFY_FLAG" val="#wm#"/>
  <p:tag name="KSO_WM_UNIT_DEFAULT_FONT" val="14;14;2"/>
  <p:tag name="KSO_WM_UNIT_BLOCK" val="0"/>
  <p:tag name="KSO_WM_UNIT_SM_LIMIT_TYPE" val="2"/>
  <p:tag name="KSO_WM_UNIT_DEC_AREA_ID" val="10b22774adb44056a696b7b873083b9d"/>
  <p:tag name="KSO_WM_UNIT_DECORATE_INFO" val="{&quot;DecorateInfoH&quot;:{&quot;IsAbs&quot;:false},&quot;DecorateInfoW&quot;:{&quot;IsAbs&quot;:false},&quot;DecorateInfoX&quot;:{&quot;IsAbs&quot;:true,&quot;Pos&quot;:1},&quot;DecorateInfoY&quot;:{&quot;IsAbs&quot;:true,&quot;Pos&quot;:1},&quot;ReferentInfo&quot;:{&quot;Id&quot;:&quot;5bd25bab350a46e7a99ef91c7a1d2694&quot;,&quot;X&quot;:{&quot;Pos&quot;:1},&quot;Y&quot;:{&quot;Pos&quot;:1}},&quot;whChangeMode&quot;:1}"/>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14"/>
  <p:tag name="KSO_WM_UNIT_TEXT_FILL_TYPE" val="1"/>
  <p:tag name="KSO_WM_TEMPLATE_ASSEMBLE_XID" val="6244097fd933a459e555c816"/>
  <p:tag name="KSO_WM_TEMPLATE_ASSEMBLE_GROUPID" val="6244097fd933a459e555c816"/>
</p:tagLst>
</file>

<file path=ppt/tags/tag73.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74.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75.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8.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79.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81.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2*i*1"/>
  <p:tag name="KSO_WM_BEAUTIFY_FLAG" val="#wm#"/>
  <p:tag name="KSO_WM_TAG_VERSION" val="1.0"/>
  <p:tag name="KSO_WM_CHIP_GROUPID" val="6233f43f5f534a53ceb16e2a"/>
  <p:tag name="KSO_WM_CHIP_XID" val="623986e20134f08651a2958a"/>
  <p:tag name="KSO_WM_UNIT_DEC_AREA_ID" val="2d361dff065047a4a82ad38ec3fe401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760ede48ec047659a5ddbc20530ae37"/>
</p:tagLst>
</file>

<file path=ppt/tags/tag82.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4*i*1"/>
  <p:tag name="KSO_WM_BEAUTIFY_FLAG" val="#wm#"/>
  <p:tag name="KSO_WM_TAG_VERSION" val="1.0"/>
  <p:tag name="KSO_WM_CHIP_GROUPID" val="6233f43f5f534a53ceb16e2a"/>
  <p:tag name="KSO_WM_CHIP_XID" val="623986e20134f08651a294ce"/>
  <p:tag name="KSO_WM_UNIT_DEC_AREA_ID" val="cd688bcf785d4e7c96dcc785e52ee23c"/>
  <p:tag name="KSO_WM_CHIP_FILLAREA_FILL_RULE" val="{&quot;fill_align&quot;:&quot;lt&quot;,&quot;fill_effect&quot;:[],&quot;fill_mode&quot;:&quot;adaptive&quot;,&quot;sacle_strategy&quot;:&quot;stretch&quot;}"/>
  <p:tag name="KSO_WM_UNIT_DEC_SUPPORTCHANGEPIC" val="0"/>
  <p:tag name="KSO_WM_UNIT_DEC_CHANGEPICRESERVED" val="1"/>
  <p:tag name="KSO_WM_ASSEMBLE_CHIP_INDEX" val="edf900162ba54bb5ab60d3cc09a58253"/>
</p:tagLst>
</file>

<file path=ppt/tags/tag83.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5*i*1"/>
  <p:tag name="KSO_WM_BEAUTIFY_FLAG" val="#wm#"/>
  <p:tag name="KSO_WM_TAG_VERSION" val="1.0"/>
  <p:tag name="KSO_WM_CHIP_GROUPID" val="6233f43f5f534a53ceb16e2a"/>
  <p:tag name="KSO_WM_CHIP_XID" val="623986e20134f08651a294e8"/>
  <p:tag name="KSO_WM_UNIT_DEC_AREA_ID" val="8b159c36bafd487096c56fd1ff3a4a5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dd54e03ea41419688c04a4fe8b5ae70"/>
</p:tagLst>
</file>

<file path=ppt/tags/tag84.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6*i*1"/>
  <p:tag name="KSO_WM_BEAUTIFY_FLAG" val="#wm#"/>
  <p:tag name="KSO_WM_TAG_VERSION" val="1.0"/>
  <p:tag name="KSO_WM_CHIP_GROUPID" val="6233f43f5f534a53ceb16e2a"/>
  <p:tag name="KSO_WM_CHIP_XID" val="623986e20134f08651a294e9"/>
  <p:tag name="KSO_WM_UNIT_DEC_AREA_ID" val="4353e504afd0427a8cb128b93c2bb30c"/>
  <p:tag name="KSO_WM_CHIP_FILLAREA_FILL_RULE" val="{&quot;fill_align&quot;:&quot;cb&quot;,&quot;fill_effect&quot;:[],&quot;fill_mode&quot;:&quot;adaptive&quot;,&quot;sacle_strategy&quot;:&quot;stretch&quot;}"/>
  <p:tag name="KSO_WM_UNIT_DEC_SUPPORTCHANGEPIC" val="0"/>
  <p:tag name="KSO_WM_UNIT_DEC_CHANGEPICRESERVED" val="1"/>
  <p:tag name="KSO_WM_ASSEMBLE_CHIP_INDEX" val="b6ad666074ad495694c57e6f1c27b9c7"/>
</p:tagLst>
</file>

<file path=ppt/tags/tag85.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3*i*1"/>
  <p:tag name="KSO_WM_BEAUTIFY_FLAG" val="#wm#"/>
  <p:tag name="KSO_WM_TAG_VERSION" val="1.0"/>
  <p:tag name="KSO_WM_CHIP_GROUPID" val="6233f43f5f534a53ceb16e2a"/>
  <p:tag name="KSO_WM_CHIP_XID" val="623986e20134f08651a295d6"/>
  <p:tag name="KSO_WM_UNIT_DEC_AREA_ID" val="68fcf56d8a55444cbc49478424607c98"/>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fc78e6575793471288f534cdd2eb8f90"/>
</p:tagLst>
</file>

<file path=ppt/tags/tag86.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87.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88.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89.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2207_1*a*1"/>
  <p:tag name="KSO_WM_TEMPLATE_CATEGORY" val="custom"/>
  <p:tag name="KSO_WM_TEMPLATE_INDEX" val="20222207"/>
  <p:tag name="KSO_WM_UNIT_LAYERLEVEL" val="1"/>
  <p:tag name="KSO_WM_TAG_VERSION" val="1.0"/>
  <p:tag name="KSO_WM_BEAUTIFY_FLAG" val="#wm#"/>
  <p:tag name="KSO_WM_UNIT_DEFAULT_FONT" val="60;66;2"/>
  <p:tag name="KSO_WM_UNIT_BLOCK" val="0"/>
  <p:tag name="KSO_WM_UNIT_DEC_AREA_ID" val="6b524ef1f69e4e1187af6336dd00193d"/>
  <p:tag name="KSO_WM_CHIP_GROUPID" val="61849109a6a891b1f9dbb830"/>
  <p:tag name="KSO_WM_CHIP_XID" val="61849109a6a891b1f9dbb82d"/>
  <p:tag name="KSO_WM_CHIP_FILLAREA_FILL_RULE" val="{&quot;fill_align&quot;:&quot;cm&quot;,&quot;fill_mode&quot;:&quot;adaptive&quot;,&quot;sacle_strategy&quot;:&quot;smart&quot;}"/>
  <p:tag name="KSO_WM_ASSEMBLE_CHIP_INDEX" val="a3d76cfd1e89429eb04bf804ed8fc362"/>
  <p:tag name="KSO_WM_UNIT_TEXT_FILL_FORE_SCHEMECOLOR_INDEX_BRIGHTNESS" val="0.25"/>
  <p:tag name="KSO_WM_UNIT_TEXT_FILL_FORE_SCHEMECOLOR_INDEX" val="13"/>
  <p:tag name="KSO_WM_UNIT_TEXT_FILL_TYPE" val="1"/>
  <p:tag name="KSO_WM_TEMPLATE_ASSEMBLE_XID" val="6244097fd933a459e555c8a2"/>
  <p:tag name="KSO_WM_TEMPLATE_ASSEMBLE_GROUPID" val="6244097fd933a459e555c8a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SUBTYPE" val="a"/>
  <p:tag name="KSO_WM_UNIT_PRESET_TEXT" val="单击此处添加正文，文字是您思想的提炼，为了演示发布的良好效果，请言简意赅地阐述您的观点。"/>
  <p:tag name="KSO_WM_UNIT_NOCLEAR" val="0"/>
  <p:tag name="KSO_WM_UNIT_VALUE" val="74"/>
  <p:tag name="KSO_WM_UNIT_HIGHLIGHT" val="0"/>
  <p:tag name="KSO_WM_UNIT_COMPATIBLE" val="0"/>
  <p:tag name="KSO_WM_UNIT_DIAGRAM_ISNUMVISUAL" val="0"/>
  <p:tag name="KSO_WM_UNIT_DIAGRAM_ISREFERUNIT" val="0"/>
  <p:tag name="KSO_WM_UNIT_TYPE" val="f"/>
  <p:tag name="KSO_WM_UNIT_INDEX" val="1"/>
  <p:tag name="KSO_WM_UNIT_ID" val="custom20222207_1*f*1"/>
  <p:tag name="KSO_WM_TEMPLATE_CATEGORY" val="custom"/>
  <p:tag name="KSO_WM_TEMPLATE_INDEX" val="20222207"/>
  <p:tag name="KSO_WM_UNIT_LAYERLEVEL" val="1"/>
  <p:tag name="KSO_WM_TAG_VERSION" val="1.0"/>
  <p:tag name="KSO_WM_BEAUTIFY_FLAG" val="#wm#"/>
  <p:tag name="KSO_WM_UNIT_DEFAULT_FONT" val="14;14;2"/>
  <p:tag name="KSO_WM_UNIT_BLOCK" val="0"/>
  <p:tag name="KSO_WM_UNIT_DEC_AREA_ID" val="12d1fe570c1d403991c178a0b2cae095"/>
  <p:tag name="KSO_WM_CHIP_GROUPID" val="61849109a6a891b1f9dbb830"/>
  <p:tag name="KSO_WM_CHIP_XID" val="61849109a6a891b1f9dbb82d"/>
  <p:tag name="KSO_WM_CHIP_FILLAREA_FILL_RULE" val="{&quot;fill_align&quot;:&quot;cm&quot;,&quot;fill_mode&quot;:&quot;adaptive&quot;,&quot;sacle_strategy&quot;:&quot;smart&quot;}"/>
  <p:tag name="KSO_WM_ASSEMBLE_CHIP_INDEX" val="a3d76cfd1e89429eb04bf804ed8fc362"/>
  <p:tag name="KSO_WM_UNIT_TEXT_FILL_FORE_SCHEMECOLOR_INDEX_BRIGHTNESS" val="0.5"/>
  <p:tag name="KSO_WM_UNIT_TEXT_FILL_FORE_SCHEMECOLOR_INDEX" val="13"/>
  <p:tag name="KSO_WM_UNIT_TEXT_FILL_TYPE" val="1"/>
  <p:tag name="KSO_WM_TEMPLATE_ASSEMBLE_XID" val="6244097fd933a459e555c8a2"/>
  <p:tag name="KSO_WM_TEMPLATE_ASSEMBLE_GROUPID" val="6244097fd933a459e555c8a2"/>
</p:tagLst>
</file>

<file path=ppt/tags/tag91.xml><?xml version="1.0" encoding="utf-8"?>
<p:tagLst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92.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93.xml><?xml version="1.0" encoding="utf-8"?>
<p:tagLst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7.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98.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ags/tag99.xml><?xml version="1.0" encoding="utf-8"?>
<p:tagLst xmlns:p="http://schemas.openxmlformats.org/presentationml/2006/main">
  <p:tag name="KSO_WM_UNIT_TEXT_FILL_FORE_SCHEMECOLOR_INDEX_BRIGHTNESS" val="0.15"/>
  <p:tag name="KSO_WM_UNIT_TEXT_FILL_FORE_SCHEMECOLOR_INDEX" val="1"/>
  <p:tag name="KSO_WM_UNIT_TEXT_FILL_TYPE" val="1"/>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gs>
            <a:gs pos="100000">
              <a:schemeClr val="phClr">
                <a:lumMod val="85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Adjacency">
      <a:dk1>
        <a:srgbClr val="000000"/>
      </a:dk1>
      <a:lt1>
        <a:srgbClr val="FFFFFF"/>
      </a:lt1>
      <a:dk2>
        <a:srgbClr val="FFFFFF"/>
      </a:dk2>
      <a:lt2>
        <a:srgbClr val="FFF9E3"/>
      </a:lt2>
      <a:accent1>
        <a:srgbClr val="CF714E"/>
      </a:accent1>
      <a:accent2>
        <a:srgbClr val="BB6700"/>
      </a:accent2>
      <a:accent3>
        <a:srgbClr val="AB8100"/>
      </a:accent3>
      <a:accent4>
        <a:srgbClr val="919800"/>
      </a:accent4>
      <a:accent5>
        <a:srgbClr val="6CAE04"/>
      </a:accent5>
      <a:accent6>
        <a:srgbClr val="1CC1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1328</Words>
  <Application>WPS 演示</Application>
  <PresentationFormat>宽屏</PresentationFormat>
  <Paragraphs>75</Paragraphs>
  <Slides>15</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15</vt:i4>
      </vt:variant>
    </vt:vector>
  </HeadingPairs>
  <TitlesOfParts>
    <vt:vector size="31" baseType="lpstr">
      <vt:lpstr>Arial</vt:lpstr>
      <vt:lpstr>宋体</vt:lpstr>
      <vt:lpstr>Wingdings</vt:lpstr>
      <vt:lpstr>Wingdings</vt:lpstr>
      <vt:lpstr>汉仪文黑-55简</vt:lpstr>
      <vt:lpstr>黑体</vt:lpstr>
      <vt:lpstr>汉仪文黑-75简</vt:lpstr>
      <vt:lpstr>汉仪文黑-85简</vt:lpstr>
      <vt:lpstr>Times New Roman</vt:lpstr>
      <vt:lpstr>微软雅黑</vt:lpstr>
      <vt:lpstr>汉仪文黑-85简</vt:lpstr>
      <vt:lpstr>汉仪文黑-55简</vt:lpstr>
      <vt:lpstr>Arial Unicode MS</vt:lpstr>
      <vt:lpstr>Calibri</vt:lpstr>
      <vt:lpstr>Office 主题​​</vt:lpstr>
      <vt:lpstr>1_Office 主题​​</vt:lpstr>
      <vt:lpstr>研究生《新时代中国特色社会主义理论与实践》</vt:lpstr>
      <vt:lpstr>教学内容</vt:lpstr>
      <vt:lpstr>一、什么是新发展理念</vt:lpstr>
      <vt:lpstr>PowerPoint 演示文稿</vt:lpstr>
      <vt:lpstr>PowerPoint 演示文稿</vt:lpstr>
      <vt:lpstr>PowerPoint 演示文稿</vt:lpstr>
      <vt:lpstr>PowerPoint 演示文稿</vt:lpstr>
      <vt:lpstr>PowerPoint 演示文稿</vt:lpstr>
      <vt:lpstr>二、新发展理念的性质和地位</vt:lpstr>
      <vt:lpstr>三、如何坚持新发展理念</vt:lpstr>
      <vt:lpstr>PowerPoint 演示文稿</vt:lpstr>
      <vt:lpstr>PowerPoint 演示文稿</vt:lpstr>
      <vt:lpstr>PowerPoint 演示文稿</vt:lpstr>
      <vt:lpstr>思考题</vt:lpstr>
      <vt:lpstr>课后阅读</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钟英法</cp:lastModifiedBy>
  <cp:revision>183</cp:revision>
  <dcterms:created xsi:type="dcterms:W3CDTF">2019-06-19T02:08:00Z</dcterms:created>
  <dcterms:modified xsi:type="dcterms:W3CDTF">2022-12-16T08:55:41Z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E2A1683E51CC44609B5F43F61E0E5A3F</vt:lpwstr>
  </property>
</Properties>
</file>