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5" r:id="rId3"/>
    <p:sldId id="262" r:id="rId4"/>
    <p:sldId id="264" r:id="rId5"/>
    <p:sldId id="527" r:id="rId6"/>
    <p:sldId id="419" r:id="rId7"/>
    <p:sldId id="449" r:id="rId8"/>
    <p:sldId id="454" r:id="rId9"/>
    <p:sldId id="437" r:id="rId10"/>
    <p:sldId id="444" r:id="rId11"/>
    <p:sldId id="494" r:id="rId12"/>
    <p:sldId id="445" r:id="rId13"/>
    <p:sldId id="446" r:id="rId14"/>
    <p:sldId id="450" r:id="rId15"/>
    <p:sldId id="447" r:id="rId16"/>
    <p:sldId id="455" r:id="rId17"/>
    <p:sldId id="448" r:id="rId18"/>
    <p:sldId id="452" r:id="rId19"/>
    <p:sldId id="453" r:id="rId20"/>
    <p:sldId id="558" r:id="rId21"/>
    <p:sldId id="457" r:id="rId22"/>
    <p:sldId id="458" r:id="rId23"/>
    <p:sldId id="459" r:id="rId24"/>
    <p:sldId id="456" r:id="rId25"/>
    <p:sldId id="460" r:id="rId26"/>
    <p:sldId id="461" r:id="rId27"/>
    <p:sldId id="462" r:id="rId28"/>
    <p:sldId id="464" r:id="rId29"/>
    <p:sldId id="463" r:id="rId30"/>
    <p:sldId id="281" r:id="rId31"/>
    <p:sldId id="324" r:id="rId32"/>
  </p:sldIdLst>
  <p:sldSz cx="12192000" cy="6858000"/>
  <p:notesSz cx="9144000" cy="6858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5F8E"/>
    <a:srgbClr val="58B6E5"/>
    <a:srgbClr val="49C88E"/>
    <a:srgbClr val="CCECFF"/>
    <a:srgbClr val="C98A1B"/>
    <a:srgbClr val="9DD0F0"/>
    <a:srgbClr val="DFC98E"/>
    <a:srgbClr val="9EDDBC"/>
    <a:srgbClr val="49B0E4"/>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p:scale>
          <a:sx n="75" d="100"/>
          <a:sy n="75" d="100"/>
        </p:scale>
        <p:origin x="874" y="298"/>
      </p:cViewPr>
      <p:guideLst>
        <p:guide orient="horz" pos="3861"/>
        <p:guide pos="7038"/>
        <p:guide pos="638"/>
        <p:guide orient="horz" pos="1139"/>
        <p:guide orient="horz" pos="4178"/>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0" cy="72000"/>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6" Type="http://schemas.openxmlformats.org/officeDocument/2006/relationships/tags" Target="tags/tag61.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EB284483-FACC-435F-BCFD-A755DC4A6F2C}" type="doc">
      <dgm:prSet loTypeId="urn:microsoft.com/office/officeart/2005/8/layout/hierarchy2#1" loCatId="hierarchy" qsTypeId="urn:microsoft.com/office/officeart/2005/8/quickstyle/simple3#1" qsCatId="simple" csTypeId="urn:microsoft.com/office/officeart/2005/8/colors/colorful1#1" csCatId="colorful" phldr="1"/>
      <dgm:spPr/>
      <dgm:t>
        <a:bodyPr/>
        <a:lstStyle/>
        <a:p>
          <a:endParaRPr lang="zh-CN" altLang="en-US"/>
        </a:p>
      </dgm:t>
    </dgm:pt>
    <dgm:pt modelId="{648C7A40-5A6F-40D0-93E6-4EEA8B4E2A32}">
      <dgm:prSet phldrT="[文本]" custT="1"/>
      <dgm:spPr/>
      <dgm:t>
        <a:bodyPr/>
        <a:lstStyle/>
        <a:p>
          <a:r>
            <a:rPr lang="zh-CN" altLang="en-US" sz="2000" dirty="0">
              <a:latin typeface="黑体" panose="02010609060101010101" charset="-122"/>
              <a:ea typeface="黑体" panose="02010609060101010101" charset="-122"/>
            </a:rPr>
            <a:t>洋务企业</a:t>
          </a:r>
        </a:p>
      </dgm:t>
    </dgm:pt>
    <dgm:pt modelId="{B0524AEE-D7CF-4955-997D-4C7661EB91CB}" cxnId="{14EE0E9E-0E59-4488-8439-B4EA0BA6EC99}" type="parTrans">
      <dgm:prSet/>
      <dgm:spPr/>
      <dgm:t>
        <a:bodyPr/>
        <a:lstStyle/>
        <a:p>
          <a:endParaRPr lang="zh-CN" altLang="en-US" sz="2000">
            <a:latin typeface="黑体" panose="02010609060101010101" charset="-122"/>
            <a:ea typeface="黑体" panose="02010609060101010101" charset="-122"/>
          </a:endParaRPr>
        </a:p>
      </dgm:t>
    </dgm:pt>
    <dgm:pt modelId="{DF467C36-81E7-4176-A104-39345CD978F5}" cxnId="{14EE0E9E-0E59-4488-8439-B4EA0BA6EC99}" type="sibTrans">
      <dgm:prSet/>
      <dgm:spPr/>
      <dgm:t>
        <a:bodyPr/>
        <a:lstStyle/>
        <a:p>
          <a:endParaRPr lang="zh-CN" altLang="en-US" sz="2000">
            <a:latin typeface="黑体" panose="02010609060101010101" charset="-122"/>
            <a:ea typeface="黑体" panose="02010609060101010101" charset="-122"/>
          </a:endParaRPr>
        </a:p>
      </dgm:t>
    </dgm:pt>
    <dgm:pt modelId="{3E02CBA6-AA9E-415C-864F-72AB3BA26CF8}">
      <dgm:prSet phldrT="[文本]" custT="1"/>
      <dgm:spPr>
        <a:solidFill>
          <a:srgbClr val="9EDDBC"/>
        </a:solidFill>
      </dgm:spPr>
      <dgm:t>
        <a:bodyPr/>
        <a:lstStyle/>
        <a:p>
          <a:r>
            <a:rPr lang="zh-CN" altLang="en-US" sz="2000" dirty="0">
              <a:latin typeface="黑体" panose="02010609060101010101" charset="-122"/>
              <a:ea typeface="黑体" panose="02010609060101010101" charset="-122"/>
            </a:rPr>
            <a:t>军工企业</a:t>
          </a:r>
        </a:p>
      </dgm:t>
    </dgm:pt>
    <dgm:pt modelId="{0FF22B4B-FDE0-4605-AF36-85B4EE704DCF}" cxnId="{03B1AC56-8671-414E-8238-05C0D6BF702A}" type="parTrans">
      <dgm:prSet custT="1"/>
      <dgm:spPr/>
      <dgm:t>
        <a:bodyPr/>
        <a:lstStyle/>
        <a:p>
          <a:endParaRPr lang="zh-CN" altLang="en-US" sz="2000">
            <a:latin typeface="黑体" panose="02010609060101010101" charset="-122"/>
            <a:ea typeface="黑体" panose="02010609060101010101" charset="-122"/>
          </a:endParaRPr>
        </a:p>
      </dgm:t>
    </dgm:pt>
    <dgm:pt modelId="{C9B8F2BF-7304-4716-B70A-97D3C1E4B070}" cxnId="{03B1AC56-8671-414E-8238-05C0D6BF702A}" type="sibTrans">
      <dgm:prSet/>
      <dgm:spPr/>
      <dgm:t>
        <a:bodyPr/>
        <a:lstStyle/>
        <a:p>
          <a:endParaRPr lang="zh-CN" altLang="en-US" sz="2000">
            <a:latin typeface="黑体" panose="02010609060101010101" charset="-122"/>
            <a:ea typeface="黑体" panose="02010609060101010101" charset="-122"/>
          </a:endParaRPr>
        </a:p>
      </dgm:t>
    </dgm:pt>
    <dgm:pt modelId="{92BE57B0-7E15-48FA-8D8D-94029D8EFE05}">
      <dgm:prSet phldrT="[文本]" custT="1"/>
      <dgm:spPr/>
      <dgm:t>
        <a:bodyPr/>
        <a:lstStyle/>
        <a:p>
          <a:r>
            <a:rPr lang="zh-CN" altLang="en-US" sz="2000" dirty="0">
              <a:latin typeface="黑体" panose="02010609060101010101" charset="-122"/>
              <a:ea typeface="黑体" panose="02010609060101010101" charset="-122"/>
            </a:rPr>
            <a:t>江南制造总局   </a:t>
          </a:r>
        </a:p>
      </dgm:t>
    </dgm:pt>
    <dgm:pt modelId="{80665992-83D6-40BE-A4C0-EBE3A3A26B97}" cxnId="{8CF43ABA-E73C-451C-AFC0-8CD2D37774BC}" type="parTrans">
      <dgm:prSet custT="1"/>
      <dgm:spPr/>
      <dgm:t>
        <a:bodyPr/>
        <a:lstStyle/>
        <a:p>
          <a:endParaRPr lang="zh-CN" altLang="en-US" sz="2000">
            <a:latin typeface="黑体" panose="02010609060101010101" charset="-122"/>
            <a:ea typeface="黑体" panose="02010609060101010101" charset="-122"/>
          </a:endParaRPr>
        </a:p>
      </dgm:t>
    </dgm:pt>
    <dgm:pt modelId="{D033B9DF-B2A5-4725-9588-6313BB401D05}" cxnId="{8CF43ABA-E73C-451C-AFC0-8CD2D37774BC}" type="sibTrans">
      <dgm:prSet/>
      <dgm:spPr/>
      <dgm:t>
        <a:bodyPr/>
        <a:lstStyle/>
        <a:p>
          <a:endParaRPr lang="zh-CN" altLang="en-US" sz="2000">
            <a:latin typeface="黑体" panose="02010609060101010101" charset="-122"/>
            <a:ea typeface="黑体" panose="02010609060101010101" charset="-122"/>
          </a:endParaRPr>
        </a:p>
      </dgm:t>
    </dgm:pt>
    <dgm:pt modelId="{60AE8132-D74C-42D1-820C-583476320F6C}">
      <dgm:prSet phldrT="[文本]" custT="1"/>
      <dgm:spPr/>
      <dgm:t>
        <a:bodyPr/>
        <a:lstStyle/>
        <a:p>
          <a:r>
            <a:rPr lang="zh-CN" altLang="en-US" sz="2000" dirty="0">
              <a:latin typeface="黑体" panose="02010609060101010101" charset="-122"/>
              <a:ea typeface="黑体" panose="02010609060101010101" charset="-122"/>
            </a:rPr>
            <a:t>金陵机器局</a:t>
          </a:r>
        </a:p>
      </dgm:t>
    </dgm:pt>
    <dgm:pt modelId="{DBBA29E5-8C02-4A15-B460-6BB35DAEA43E}" cxnId="{462D1D4D-5009-4D56-914D-DC588E4973C3}" type="parTrans">
      <dgm:prSet custT="1"/>
      <dgm:spPr/>
      <dgm:t>
        <a:bodyPr/>
        <a:lstStyle/>
        <a:p>
          <a:endParaRPr lang="zh-CN" altLang="en-US" sz="2000">
            <a:latin typeface="黑体" panose="02010609060101010101" charset="-122"/>
            <a:ea typeface="黑体" panose="02010609060101010101" charset="-122"/>
          </a:endParaRPr>
        </a:p>
      </dgm:t>
    </dgm:pt>
    <dgm:pt modelId="{D7B38C26-8600-47D4-AA3B-EFC8BF8561F6}" cxnId="{462D1D4D-5009-4D56-914D-DC588E4973C3}" type="sibTrans">
      <dgm:prSet/>
      <dgm:spPr/>
      <dgm:t>
        <a:bodyPr/>
        <a:lstStyle/>
        <a:p>
          <a:endParaRPr lang="zh-CN" altLang="en-US" sz="2000">
            <a:latin typeface="黑体" panose="02010609060101010101" charset="-122"/>
            <a:ea typeface="黑体" panose="02010609060101010101" charset="-122"/>
          </a:endParaRPr>
        </a:p>
      </dgm:t>
    </dgm:pt>
    <dgm:pt modelId="{9BF822CF-9AFF-4E72-B3F4-7CE5289FFAE2}">
      <dgm:prSet phldrT="[文本]" custT="1"/>
      <dgm:spPr/>
      <dgm:t>
        <a:bodyPr/>
        <a:lstStyle/>
        <a:p>
          <a:r>
            <a:rPr lang="zh-CN" altLang="en-US" sz="2000" dirty="0">
              <a:latin typeface="黑体" panose="02010609060101010101" charset="-122"/>
              <a:ea typeface="黑体" panose="02010609060101010101" charset="-122"/>
            </a:rPr>
            <a:t>福州船政局</a:t>
          </a:r>
        </a:p>
      </dgm:t>
    </dgm:pt>
    <dgm:pt modelId="{7E27F0A5-576A-49E5-A68E-085514666909}" cxnId="{2D9E11D5-0D83-40F8-A5B4-5AAD375FF7E4}" type="parTrans">
      <dgm:prSet custT="1"/>
      <dgm:spPr/>
      <dgm:t>
        <a:bodyPr/>
        <a:lstStyle/>
        <a:p>
          <a:endParaRPr lang="zh-CN" altLang="en-US" sz="2000">
            <a:latin typeface="黑体" panose="02010609060101010101" charset="-122"/>
            <a:ea typeface="黑体" panose="02010609060101010101" charset="-122"/>
          </a:endParaRPr>
        </a:p>
      </dgm:t>
    </dgm:pt>
    <dgm:pt modelId="{CA622346-7AE1-44D9-9B20-F75B10D4B21F}" cxnId="{2D9E11D5-0D83-40F8-A5B4-5AAD375FF7E4}" type="sibTrans">
      <dgm:prSet/>
      <dgm:spPr/>
      <dgm:t>
        <a:bodyPr/>
        <a:lstStyle/>
        <a:p>
          <a:endParaRPr lang="zh-CN" altLang="en-US" sz="2000">
            <a:latin typeface="黑体" panose="02010609060101010101" charset="-122"/>
            <a:ea typeface="黑体" panose="02010609060101010101" charset="-122"/>
          </a:endParaRPr>
        </a:p>
      </dgm:t>
    </dgm:pt>
    <dgm:pt modelId="{C5B7CB13-714F-4743-8B86-E9D6152F1FE0}">
      <dgm:prSet phldrT="[文本]" custT="1"/>
      <dgm:spPr/>
      <dgm:t>
        <a:bodyPr/>
        <a:lstStyle/>
        <a:p>
          <a:r>
            <a:rPr lang="zh-CN" altLang="en-US" sz="2000" dirty="0">
              <a:latin typeface="黑体" panose="02010609060101010101" charset="-122"/>
              <a:ea typeface="黑体" panose="02010609060101010101" charset="-122"/>
            </a:rPr>
            <a:t>天津机器局</a:t>
          </a:r>
        </a:p>
      </dgm:t>
    </dgm:pt>
    <dgm:pt modelId="{82B40BA8-01AA-48CE-BC8B-15768ACDD1D4}" cxnId="{BB6B86DB-D903-4195-93AA-7CBCD909E258}" type="parTrans">
      <dgm:prSet custT="1"/>
      <dgm:spPr/>
      <dgm:t>
        <a:bodyPr/>
        <a:lstStyle/>
        <a:p>
          <a:endParaRPr lang="zh-CN" altLang="en-US" sz="2000">
            <a:latin typeface="黑体" panose="02010609060101010101" charset="-122"/>
            <a:ea typeface="黑体" panose="02010609060101010101" charset="-122"/>
          </a:endParaRPr>
        </a:p>
      </dgm:t>
    </dgm:pt>
    <dgm:pt modelId="{C74A3412-56A8-459F-A5AD-426CACA70322}" cxnId="{BB6B86DB-D903-4195-93AA-7CBCD909E258}" type="sibTrans">
      <dgm:prSet/>
      <dgm:spPr/>
      <dgm:t>
        <a:bodyPr/>
        <a:lstStyle/>
        <a:p>
          <a:endParaRPr lang="zh-CN" altLang="en-US" sz="2000">
            <a:latin typeface="黑体" panose="02010609060101010101" charset="-122"/>
            <a:ea typeface="黑体" panose="02010609060101010101" charset="-122"/>
          </a:endParaRPr>
        </a:p>
      </dgm:t>
    </dgm:pt>
    <dgm:pt modelId="{9BDEBA55-ED52-47DB-9F3D-277C6A7B26BB}">
      <dgm:prSet phldrT="[文本]" custT="1"/>
      <dgm:spPr/>
      <dgm:t>
        <a:bodyPr/>
        <a:lstStyle/>
        <a:p>
          <a:r>
            <a:rPr lang="zh-CN" altLang="en-US" sz="2000" dirty="0">
              <a:latin typeface="黑体" panose="02010609060101010101" charset="-122"/>
              <a:ea typeface="黑体" panose="02010609060101010101" charset="-122"/>
            </a:rPr>
            <a:t>湖北枪炮厂</a:t>
          </a:r>
        </a:p>
      </dgm:t>
    </dgm:pt>
    <dgm:pt modelId="{997230F0-63FF-4D5E-A1AC-3F06BA0FCED2}" cxnId="{79528A05-0239-4EB5-810C-2A88CE74F6D2}" type="parTrans">
      <dgm:prSet custT="1"/>
      <dgm:spPr/>
      <dgm:t>
        <a:bodyPr/>
        <a:lstStyle/>
        <a:p>
          <a:endParaRPr lang="zh-CN" altLang="en-US" sz="2000">
            <a:latin typeface="黑体" panose="02010609060101010101" charset="-122"/>
            <a:ea typeface="黑体" panose="02010609060101010101" charset="-122"/>
          </a:endParaRPr>
        </a:p>
      </dgm:t>
    </dgm:pt>
    <dgm:pt modelId="{99F40EC4-4BBD-4E8A-BE30-E8C7A5B367E6}" cxnId="{79528A05-0239-4EB5-810C-2A88CE74F6D2}" type="sibTrans">
      <dgm:prSet/>
      <dgm:spPr/>
      <dgm:t>
        <a:bodyPr/>
        <a:lstStyle/>
        <a:p>
          <a:endParaRPr lang="zh-CN" altLang="en-US" sz="2000">
            <a:latin typeface="黑体" panose="02010609060101010101" charset="-122"/>
            <a:ea typeface="黑体" panose="02010609060101010101" charset="-122"/>
          </a:endParaRPr>
        </a:p>
      </dgm:t>
    </dgm:pt>
    <dgm:pt modelId="{2110661B-67D1-4D68-A344-4AC608D89402}">
      <dgm:prSet phldrT="[文本]" custT="1"/>
      <dgm:spPr/>
      <dgm:t>
        <a:bodyPr/>
        <a:lstStyle/>
        <a:p>
          <a:r>
            <a:rPr lang="zh-CN" altLang="en-US" sz="2000" dirty="0">
              <a:latin typeface="黑体" panose="02010609060101010101" charset="-122"/>
              <a:ea typeface="黑体" panose="02010609060101010101" charset="-122"/>
            </a:rPr>
            <a:t>民用企业</a:t>
          </a:r>
        </a:p>
      </dgm:t>
    </dgm:pt>
    <dgm:pt modelId="{A5341E2F-A57D-4236-BF40-7AF6E5E01F92}" cxnId="{F34B88E7-EC8F-4D15-9A43-27433A50F589}" type="parTrans">
      <dgm:prSet custT="1"/>
      <dgm:spPr/>
      <dgm:t>
        <a:bodyPr/>
        <a:lstStyle/>
        <a:p>
          <a:endParaRPr lang="zh-CN" altLang="en-US" sz="2000">
            <a:latin typeface="黑体" panose="02010609060101010101" charset="-122"/>
            <a:ea typeface="黑体" panose="02010609060101010101" charset="-122"/>
          </a:endParaRPr>
        </a:p>
      </dgm:t>
    </dgm:pt>
    <dgm:pt modelId="{B79B58F2-B676-4CCE-B9BD-768BEC099D6B}" cxnId="{F34B88E7-EC8F-4D15-9A43-27433A50F589}" type="sibTrans">
      <dgm:prSet/>
      <dgm:spPr/>
      <dgm:t>
        <a:bodyPr/>
        <a:lstStyle/>
        <a:p>
          <a:endParaRPr lang="zh-CN" altLang="en-US" sz="2000">
            <a:latin typeface="黑体" panose="02010609060101010101" charset="-122"/>
            <a:ea typeface="黑体" panose="02010609060101010101" charset="-122"/>
          </a:endParaRPr>
        </a:p>
      </dgm:t>
    </dgm:pt>
    <dgm:pt modelId="{735DFCEE-77F2-476C-8BDD-6951EAF8C98F}">
      <dgm:prSet phldrT="[文本]" custT="1"/>
      <dgm:spPr>
        <a:solidFill>
          <a:srgbClr val="9DD0F0"/>
        </a:solidFill>
      </dgm:spPr>
      <dgm:t>
        <a:bodyPr/>
        <a:lstStyle/>
        <a:p>
          <a:r>
            <a:rPr lang="zh-CN" altLang="en-US" sz="2000" dirty="0">
              <a:latin typeface="黑体" panose="02010609060101010101" charset="-122"/>
              <a:ea typeface="黑体" panose="02010609060101010101" charset="-122"/>
            </a:rPr>
            <a:t>轮船招商局</a:t>
          </a:r>
        </a:p>
      </dgm:t>
    </dgm:pt>
    <dgm:pt modelId="{B804E30B-8AED-48CC-8AEF-F590B9952C1E}" cxnId="{F8A4440C-478F-4639-9FCD-EA37F0D8D0D0}" type="parTrans">
      <dgm:prSet custT="1"/>
      <dgm:spPr/>
      <dgm:t>
        <a:bodyPr/>
        <a:lstStyle/>
        <a:p>
          <a:endParaRPr lang="zh-CN" altLang="en-US" sz="2000">
            <a:latin typeface="黑体" panose="02010609060101010101" charset="-122"/>
            <a:ea typeface="黑体" panose="02010609060101010101" charset="-122"/>
          </a:endParaRPr>
        </a:p>
      </dgm:t>
    </dgm:pt>
    <dgm:pt modelId="{03637263-4E51-4790-826A-AEE0B4C18698}" cxnId="{F8A4440C-478F-4639-9FCD-EA37F0D8D0D0}" type="sibTrans">
      <dgm:prSet/>
      <dgm:spPr/>
      <dgm:t>
        <a:bodyPr/>
        <a:lstStyle/>
        <a:p>
          <a:endParaRPr lang="zh-CN" altLang="en-US" sz="2000">
            <a:latin typeface="黑体" panose="02010609060101010101" charset="-122"/>
            <a:ea typeface="黑体" panose="02010609060101010101" charset="-122"/>
          </a:endParaRPr>
        </a:p>
      </dgm:t>
    </dgm:pt>
    <dgm:pt modelId="{AC2F3DBF-EEF9-41C4-A7C5-1B850F6B3ECC}">
      <dgm:prSet phldrT="[文本]" custT="1"/>
      <dgm:spPr>
        <a:noFill/>
      </dgm:spPr>
      <dgm:t>
        <a:bodyPr/>
        <a:lstStyle/>
        <a:p>
          <a:r>
            <a:rPr lang="zh-CN" altLang="en-US" sz="1200" dirty="0">
              <a:latin typeface="黑体" panose="02010609060101010101" charset="-122"/>
              <a:ea typeface="黑体" panose="02010609060101010101" charset="-122"/>
            </a:rPr>
            <a:t>等等</a:t>
          </a:r>
          <a:r>
            <a:rPr lang="en-US" altLang="zh-CN" sz="1200" dirty="0">
              <a:latin typeface="黑体" panose="02010609060101010101" charset="-122"/>
              <a:ea typeface="黑体" panose="02010609060101010101" charset="-122"/>
            </a:rPr>
            <a:t>…</a:t>
          </a:r>
          <a:endParaRPr lang="zh-CN" altLang="en-US" sz="1200" dirty="0">
            <a:latin typeface="黑体" panose="02010609060101010101" charset="-122"/>
            <a:ea typeface="黑体" panose="02010609060101010101" charset="-122"/>
          </a:endParaRPr>
        </a:p>
      </dgm:t>
    </dgm:pt>
    <dgm:pt modelId="{9EAA3E25-48A0-409D-8622-7E0A251F1D43}" cxnId="{E6A6DE21-B21F-4A4B-8ADA-FB02F94AAC84}" type="parTrans">
      <dgm:prSet/>
      <dgm:spPr>
        <a:ln>
          <a:noFill/>
        </a:ln>
      </dgm:spPr>
      <dgm:t>
        <a:bodyPr/>
        <a:lstStyle/>
        <a:p>
          <a:endParaRPr lang="zh-CN" altLang="en-US">
            <a:latin typeface="黑体" panose="02010609060101010101" charset="-122"/>
            <a:ea typeface="黑体" panose="02010609060101010101" charset="-122"/>
          </a:endParaRPr>
        </a:p>
      </dgm:t>
    </dgm:pt>
    <dgm:pt modelId="{968C0AA3-B665-4695-9198-4A804DECCFD9}" cxnId="{E6A6DE21-B21F-4A4B-8ADA-FB02F94AAC84}" type="sibTrans">
      <dgm:prSet/>
      <dgm:spPr/>
      <dgm:t>
        <a:bodyPr/>
        <a:lstStyle/>
        <a:p>
          <a:endParaRPr lang="zh-CN" altLang="en-US">
            <a:latin typeface="黑体" panose="02010609060101010101" charset="-122"/>
            <a:ea typeface="黑体" panose="02010609060101010101" charset="-122"/>
          </a:endParaRPr>
        </a:p>
      </dgm:t>
    </dgm:pt>
    <dgm:pt modelId="{3A1900E0-9A9A-48BB-BB71-078D4E29EDD8}">
      <dgm:prSet phldrT="[文本]" custT="1"/>
      <dgm:spPr>
        <a:solidFill>
          <a:srgbClr val="9DD0F0"/>
        </a:solidFill>
      </dgm:spPr>
      <dgm:t>
        <a:bodyPr/>
        <a:lstStyle/>
        <a:p>
          <a:r>
            <a:rPr lang="zh-CN" sz="2000" dirty="0">
              <a:latin typeface="黑体" panose="02010609060101010101" charset="-122"/>
              <a:ea typeface="黑体" panose="02010609060101010101" charset="-122"/>
            </a:rPr>
            <a:t>开平矿务局</a:t>
          </a:r>
          <a:endParaRPr lang="zh-CN" altLang="en-US" sz="2000" dirty="0">
            <a:latin typeface="黑体" panose="02010609060101010101" charset="-122"/>
            <a:ea typeface="黑体" panose="02010609060101010101" charset="-122"/>
          </a:endParaRPr>
        </a:p>
      </dgm:t>
    </dgm:pt>
    <dgm:pt modelId="{180B144E-8641-4C3D-BD05-7E2E4D053D63}" cxnId="{404D563F-12BC-4FB1-A189-452859CFAABD}" type="parTrans">
      <dgm:prSet/>
      <dgm:spPr/>
      <dgm:t>
        <a:bodyPr/>
        <a:lstStyle/>
        <a:p>
          <a:endParaRPr lang="zh-CN" altLang="en-US">
            <a:latin typeface="黑体" panose="02010609060101010101" charset="-122"/>
            <a:ea typeface="黑体" panose="02010609060101010101" charset="-122"/>
          </a:endParaRPr>
        </a:p>
      </dgm:t>
    </dgm:pt>
    <dgm:pt modelId="{4D3E25E9-A271-40D6-8AA6-B8AB63902787}" cxnId="{404D563F-12BC-4FB1-A189-452859CFAABD}" type="sibTrans">
      <dgm:prSet/>
      <dgm:spPr/>
      <dgm:t>
        <a:bodyPr/>
        <a:lstStyle/>
        <a:p>
          <a:endParaRPr lang="zh-CN" altLang="en-US">
            <a:latin typeface="黑体" panose="02010609060101010101" charset="-122"/>
            <a:ea typeface="黑体" panose="02010609060101010101" charset="-122"/>
          </a:endParaRPr>
        </a:p>
      </dgm:t>
    </dgm:pt>
    <dgm:pt modelId="{FF1BB9FB-B7ED-49EE-9ED6-94951AEF1E92}">
      <dgm:prSet phldrT="[文本]" custT="1"/>
      <dgm:spPr>
        <a:noFill/>
      </dgm:spPr>
      <dgm:t>
        <a:bodyPr/>
        <a:lstStyle/>
        <a:p>
          <a:r>
            <a:rPr lang="zh-CN" altLang="en-US" sz="1200" dirty="0">
              <a:latin typeface="黑体" panose="02010609060101010101" charset="-122"/>
              <a:ea typeface="黑体" panose="02010609060101010101" charset="-122"/>
            </a:rPr>
            <a:t>等等</a:t>
          </a:r>
          <a:r>
            <a:rPr lang="en-US" altLang="zh-CN" sz="1200" dirty="0">
              <a:latin typeface="黑体" panose="02010609060101010101" charset="-122"/>
              <a:ea typeface="黑体" panose="02010609060101010101" charset="-122"/>
            </a:rPr>
            <a:t>…</a:t>
          </a:r>
          <a:endParaRPr lang="zh-CN" altLang="en-US" sz="1200" dirty="0">
            <a:latin typeface="黑体" panose="02010609060101010101" charset="-122"/>
            <a:ea typeface="黑体" panose="02010609060101010101" charset="-122"/>
          </a:endParaRPr>
        </a:p>
      </dgm:t>
    </dgm:pt>
    <dgm:pt modelId="{E8448F97-0F61-4203-9F65-C86F38B477B7}" cxnId="{123A0444-0E4D-480D-B1BC-6F79C05597E6}" type="sibTrans">
      <dgm:prSet/>
      <dgm:spPr/>
      <dgm:t>
        <a:bodyPr/>
        <a:lstStyle/>
        <a:p>
          <a:endParaRPr lang="zh-CN" altLang="en-US">
            <a:latin typeface="黑体" panose="02010609060101010101" charset="-122"/>
            <a:ea typeface="黑体" panose="02010609060101010101" charset="-122"/>
          </a:endParaRPr>
        </a:p>
      </dgm:t>
    </dgm:pt>
    <dgm:pt modelId="{A521CE2A-9652-413E-AC7B-A0030BED6266}" cxnId="{123A0444-0E4D-480D-B1BC-6F79C05597E6}" type="parTrans">
      <dgm:prSet/>
      <dgm:spPr>
        <a:ln>
          <a:noFill/>
        </a:ln>
      </dgm:spPr>
      <dgm:t>
        <a:bodyPr/>
        <a:lstStyle/>
        <a:p>
          <a:endParaRPr lang="zh-CN" altLang="en-US">
            <a:latin typeface="黑体" panose="02010609060101010101" charset="-122"/>
            <a:ea typeface="黑体" panose="02010609060101010101" charset="-122"/>
          </a:endParaRPr>
        </a:p>
      </dgm:t>
    </dgm:pt>
    <dgm:pt modelId="{9C08632D-C596-4C2E-80AA-CA9EAE615BA5}" type="pres">
      <dgm:prSet presAssocID="{EB284483-FACC-435F-BCFD-A755DC4A6F2C}" presName="diagram" presStyleCnt="0">
        <dgm:presLayoutVars>
          <dgm:chPref val="1"/>
          <dgm:dir/>
          <dgm:animOne val="branch"/>
          <dgm:animLvl val="lvl"/>
          <dgm:resizeHandles val="exact"/>
        </dgm:presLayoutVars>
      </dgm:prSet>
      <dgm:spPr/>
    </dgm:pt>
    <dgm:pt modelId="{D07ACCF7-C748-43D0-8F1C-FC9FCBCF08DE}" type="pres">
      <dgm:prSet presAssocID="{648C7A40-5A6F-40D0-93E6-4EEA8B4E2A32}" presName="root1" presStyleCnt="0"/>
      <dgm:spPr/>
    </dgm:pt>
    <dgm:pt modelId="{4EE4A74F-00F5-4650-A2EB-E6F266B0D174}" type="pres">
      <dgm:prSet presAssocID="{648C7A40-5A6F-40D0-93E6-4EEA8B4E2A32}" presName="LevelOneTextNode" presStyleLbl="node0" presStyleIdx="0" presStyleCnt="1" custScaleX="301759" custScaleY="227080" custLinFactX="-69300" custLinFactNeighborX="-100000" custLinFactNeighborY="1932">
        <dgm:presLayoutVars>
          <dgm:chPref val="3"/>
        </dgm:presLayoutVars>
      </dgm:prSet>
      <dgm:spPr/>
    </dgm:pt>
    <dgm:pt modelId="{D47297C9-D842-40E5-A4A8-A9316A74387F}" type="pres">
      <dgm:prSet presAssocID="{648C7A40-5A6F-40D0-93E6-4EEA8B4E2A32}" presName="level2hierChild" presStyleCnt="0"/>
      <dgm:spPr/>
    </dgm:pt>
    <dgm:pt modelId="{A748196F-DB2F-4994-8A2B-7348B552F507}" type="pres">
      <dgm:prSet presAssocID="{A5341E2F-A57D-4236-BF40-7AF6E5E01F92}" presName="conn2-1" presStyleLbl="parChTrans1D2" presStyleIdx="0" presStyleCnt="2"/>
      <dgm:spPr/>
    </dgm:pt>
    <dgm:pt modelId="{81E8D1AC-F64F-49B2-B463-D1B65C937731}" type="pres">
      <dgm:prSet presAssocID="{A5341E2F-A57D-4236-BF40-7AF6E5E01F92}" presName="connTx" presStyleLbl="parChTrans1D2" presStyleIdx="0" presStyleCnt="2"/>
      <dgm:spPr/>
    </dgm:pt>
    <dgm:pt modelId="{D5EC389A-A8E2-4DA2-92DD-A8BD246531F0}" type="pres">
      <dgm:prSet presAssocID="{2110661B-67D1-4D68-A344-4AC608D89402}" presName="root2" presStyleCnt="0"/>
      <dgm:spPr/>
    </dgm:pt>
    <dgm:pt modelId="{F10066F4-D3E7-49F5-A582-48679A6B8548}" type="pres">
      <dgm:prSet presAssocID="{2110661B-67D1-4D68-A344-4AC608D89402}" presName="LevelTwoTextNode" presStyleLbl="node2" presStyleIdx="0" presStyleCnt="2" custScaleX="249330" custScaleY="193703" custLinFactNeighborX="-54347" custLinFactNeighborY="-4702">
        <dgm:presLayoutVars>
          <dgm:chPref val="3"/>
        </dgm:presLayoutVars>
      </dgm:prSet>
      <dgm:spPr/>
    </dgm:pt>
    <dgm:pt modelId="{637F90E4-DDE3-4DCF-9265-49069E2D04D4}" type="pres">
      <dgm:prSet presAssocID="{2110661B-67D1-4D68-A344-4AC608D89402}" presName="level3hierChild" presStyleCnt="0"/>
      <dgm:spPr/>
    </dgm:pt>
    <dgm:pt modelId="{E38DF30C-D6D3-4AC9-9DBB-A60A8361CECE}" type="pres">
      <dgm:prSet presAssocID="{B804E30B-8AED-48CC-8AEF-F590B9952C1E}" presName="conn2-1" presStyleLbl="parChTrans1D3" presStyleIdx="0" presStyleCnt="9"/>
      <dgm:spPr/>
    </dgm:pt>
    <dgm:pt modelId="{AAB9F94D-C963-491B-A81C-023004AB3C10}" type="pres">
      <dgm:prSet presAssocID="{B804E30B-8AED-48CC-8AEF-F590B9952C1E}" presName="connTx" presStyleLbl="parChTrans1D3" presStyleIdx="0" presStyleCnt="9"/>
      <dgm:spPr/>
    </dgm:pt>
    <dgm:pt modelId="{2613AAA5-C7D1-47C2-BDAC-20002A6A3A4F}" type="pres">
      <dgm:prSet presAssocID="{735DFCEE-77F2-476C-8BDD-6951EAF8C98F}" presName="root2" presStyleCnt="0"/>
      <dgm:spPr/>
    </dgm:pt>
    <dgm:pt modelId="{7840C998-9AE8-4A82-8CF8-C47B13C787DB}" type="pres">
      <dgm:prSet presAssocID="{735DFCEE-77F2-476C-8BDD-6951EAF8C98F}" presName="LevelTwoTextNode" presStyleLbl="node3" presStyleIdx="0" presStyleCnt="9" custScaleX="319572" custLinFactX="1447" custLinFactNeighborX="100000" custLinFactNeighborY="-94589">
        <dgm:presLayoutVars>
          <dgm:chPref val="3"/>
        </dgm:presLayoutVars>
      </dgm:prSet>
      <dgm:spPr/>
    </dgm:pt>
    <dgm:pt modelId="{6A12CC5A-E651-4D36-9119-FB801138DD71}" type="pres">
      <dgm:prSet presAssocID="{735DFCEE-77F2-476C-8BDD-6951EAF8C98F}" presName="level3hierChild" presStyleCnt="0"/>
      <dgm:spPr/>
    </dgm:pt>
    <dgm:pt modelId="{1432FB34-A990-43B1-B6C6-19CB702152AA}" type="pres">
      <dgm:prSet presAssocID="{180B144E-8641-4C3D-BD05-7E2E4D053D63}" presName="conn2-1" presStyleLbl="parChTrans1D3" presStyleIdx="1" presStyleCnt="9"/>
      <dgm:spPr/>
    </dgm:pt>
    <dgm:pt modelId="{6C4A6AA4-A43B-4479-BD82-F6796E158C75}" type="pres">
      <dgm:prSet presAssocID="{180B144E-8641-4C3D-BD05-7E2E4D053D63}" presName="connTx" presStyleLbl="parChTrans1D3" presStyleIdx="1" presStyleCnt="9"/>
      <dgm:spPr/>
    </dgm:pt>
    <dgm:pt modelId="{55697338-2446-443D-81F5-F62471D6CE06}" type="pres">
      <dgm:prSet presAssocID="{3A1900E0-9A9A-48BB-BB71-078D4E29EDD8}" presName="root2" presStyleCnt="0"/>
      <dgm:spPr/>
    </dgm:pt>
    <dgm:pt modelId="{D511A6C9-7596-435C-8FA5-5F125F6E0F33}" type="pres">
      <dgm:prSet presAssocID="{3A1900E0-9A9A-48BB-BB71-078D4E29EDD8}" presName="LevelTwoTextNode" presStyleLbl="node3" presStyleIdx="1" presStyleCnt="9" custScaleX="319138" custLinFactX="3064" custLinFactNeighborX="100000" custLinFactNeighborY="7263">
        <dgm:presLayoutVars>
          <dgm:chPref val="3"/>
        </dgm:presLayoutVars>
      </dgm:prSet>
      <dgm:spPr/>
    </dgm:pt>
    <dgm:pt modelId="{917226CC-522F-43BE-84EA-D1575F15C4BD}" type="pres">
      <dgm:prSet presAssocID="{3A1900E0-9A9A-48BB-BB71-078D4E29EDD8}" presName="level3hierChild" presStyleCnt="0"/>
      <dgm:spPr/>
    </dgm:pt>
    <dgm:pt modelId="{501FAC65-8759-4F13-9991-C732A0AD0DBA}" type="pres">
      <dgm:prSet presAssocID="{A521CE2A-9652-413E-AC7B-A0030BED6266}" presName="conn2-1" presStyleLbl="parChTrans1D3" presStyleIdx="2" presStyleCnt="9"/>
      <dgm:spPr/>
    </dgm:pt>
    <dgm:pt modelId="{F20AB849-3D77-44CC-A6E8-334C247AB9F1}" type="pres">
      <dgm:prSet presAssocID="{A521CE2A-9652-413E-AC7B-A0030BED6266}" presName="connTx" presStyleLbl="parChTrans1D3" presStyleIdx="2" presStyleCnt="9"/>
      <dgm:spPr/>
    </dgm:pt>
    <dgm:pt modelId="{91111EC2-8276-49E7-9C75-08EE9D8A9BDC}" type="pres">
      <dgm:prSet presAssocID="{FF1BB9FB-B7ED-49EE-9ED6-94951AEF1E92}" presName="root2" presStyleCnt="0"/>
      <dgm:spPr/>
    </dgm:pt>
    <dgm:pt modelId="{005E5DF2-0E73-476A-8EA4-FBCB3FC05B6F}" type="pres">
      <dgm:prSet presAssocID="{FF1BB9FB-B7ED-49EE-9ED6-94951AEF1E92}" presName="LevelTwoTextNode" presStyleLbl="node3" presStyleIdx="2" presStyleCnt="9" custScaleX="95986" custScaleY="101038" custLinFactX="98732" custLinFactNeighborX="100000" custLinFactNeighborY="-8246">
        <dgm:presLayoutVars>
          <dgm:chPref val="3"/>
        </dgm:presLayoutVars>
      </dgm:prSet>
      <dgm:spPr/>
    </dgm:pt>
    <dgm:pt modelId="{4083D78E-25B6-4B78-900B-0E104033F06A}" type="pres">
      <dgm:prSet presAssocID="{FF1BB9FB-B7ED-49EE-9ED6-94951AEF1E92}" presName="level3hierChild" presStyleCnt="0"/>
      <dgm:spPr/>
    </dgm:pt>
    <dgm:pt modelId="{FE8EEA2F-FAC3-47DA-9A85-D047F0C9BA5A}" type="pres">
      <dgm:prSet presAssocID="{0FF22B4B-FDE0-4605-AF36-85B4EE704DCF}" presName="conn2-1" presStyleLbl="parChTrans1D2" presStyleIdx="1" presStyleCnt="2"/>
      <dgm:spPr/>
    </dgm:pt>
    <dgm:pt modelId="{8E40ADF9-3160-4A88-A18B-D77AE4B3D949}" type="pres">
      <dgm:prSet presAssocID="{0FF22B4B-FDE0-4605-AF36-85B4EE704DCF}" presName="connTx" presStyleLbl="parChTrans1D2" presStyleIdx="1" presStyleCnt="2"/>
      <dgm:spPr/>
    </dgm:pt>
    <dgm:pt modelId="{960D8A1B-DCE3-4898-A5D8-5F8E30A106A6}" type="pres">
      <dgm:prSet presAssocID="{3E02CBA6-AA9E-415C-864F-72AB3BA26CF8}" presName="root2" presStyleCnt="0"/>
      <dgm:spPr/>
    </dgm:pt>
    <dgm:pt modelId="{079D29A0-99A1-44EE-A363-EF0094DBF2D4}" type="pres">
      <dgm:prSet presAssocID="{3E02CBA6-AA9E-415C-864F-72AB3BA26CF8}" presName="LevelTwoTextNode" presStyleLbl="node2" presStyleIdx="1" presStyleCnt="2" custScaleX="249330" custScaleY="193703" custLinFactNeighborX="-54347" custLinFactNeighborY="-4702">
        <dgm:presLayoutVars>
          <dgm:chPref val="3"/>
        </dgm:presLayoutVars>
      </dgm:prSet>
      <dgm:spPr/>
    </dgm:pt>
    <dgm:pt modelId="{3599945C-8343-44E4-8BDB-CEF9A0109B64}" type="pres">
      <dgm:prSet presAssocID="{3E02CBA6-AA9E-415C-864F-72AB3BA26CF8}" presName="level3hierChild" presStyleCnt="0"/>
      <dgm:spPr/>
    </dgm:pt>
    <dgm:pt modelId="{9C36BAE3-DBA4-4197-874C-FC3C31B71C54}" type="pres">
      <dgm:prSet presAssocID="{80665992-83D6-40BE-A4C0-EBE3A3A26B97}" presName="conn2-1" presStyleLbl="parChTrans1D3" presStyleIdx="3" presStyleCnt="9"/>
      <dgm:spPr/>
    </dgm:pt>
    <dgm:pt modelId="{C87A15E4-5175-4AC2-AB5A-0BFC4D1C6BA1}" type="pres">
      <dgm:prSet presAssocID="{80665992-83D6-40BE-A4C0-EBE3A3A26B97}" presName="connTx" presStyleLbl="parChTrans1D3" presStyleIdx="3" presStyleCnt="9"/>
      <dgm:spPr/>
    </dgm:pt>
    <dgm:pt modelId="{EEDBF3E2-7A3D-4AB7-B46A-197805BCA05B}" type="pres">
      <dgm:prSet presAssocID="{92BE57B0-7E15-48FA-8D8D-94029D8EFE05}" presName="root2" presStyleCnt="0"/>
      <dgm:spPr/>
    </dgm:pt>
    <dgm:pt modelId="{7A72BCF3-D70A-446C-9BCF-DC575853E842}" type="pres">
      <dgm:prSet presAssocID="{92BE57B0-7E15-48FA-8D8D-94029D8EFE05}" presName="LevelTwoTextNode" presStyleLbl="node3" presStyleIdx="3" presStyleCnt="9" custScaleX="319572" custLinFactNeighborX="95408" custLinFactNeighborY="-22850">
        <dgm:presLayoutVars>
          <dgm:chPref val="3"/>
        </dgm:presLayoutVars>
      </dgm:prSet>
      <dgm:spPr/>
    </dgm:pt>
    <dgm:pt modelId="{05FF904D-6D5A-4A47-9280-54712A73016A}" type="pres">
      <dgm:prSet presAssocID="{92BE57B0-7E15-48FA-8D8D-94029D8EFE05}" presName="level3hierChild" presStyleCnt="0"/>
      <dgm:spPr/>
    </dgm:pt>
    <dgm:pt modelId="{758BC863-3215-4AF4-B272-81AF35E6570C}" type="pres">
      <dgm:prSet presAssocID="{DBBA29E5-8C02-4A15-B460-6BB35DAEA43E}" presName="conn2-1" presStyleLbl="parChTrans1D3" presStyleIdx="4" presStyleCnt="9"/>
      <dgm:spPr/>
    </dgm:pt>
    <dgm:pt modelId="{9942FF8D-7F6D-4558-8987-E88454F0CE89}" type="pres">
      <dgm:prSet presAssocID="{DBBA29E5-8C02-4A15-B460-6BB35DAEA43E}" presName="connTx" presStyleLbl="parChTrans1D3" presStyleIdx="4" presStyleCnt="9"/>
      <dgm:spPr/>
    </dgm:pt>
    <dgm:pt modelId="{118DD38F-4DD4-4B2C-BFBD-911AE2FAFFF2}" type="pres">
      <dgm:prSet presAssocID="{60AE8132-D74C-42D1-820C-583476320F6C}" presName="root2" presStyleCnt="0"/>
      <dgm:spPr/>
    </dgm:pt>
    <dgm:pt modelId="{A1812677-2A5D-469D-BFDA-7D06972A1866}" type="pres">
      <dgm:prSet presAssocID="{60AE8132-D74C-42D1-820C-583476320F6C}" presName="LevelTwoTextNode" presStyleLbl="node3" presStyleIdx="4" presStyleCnt="9" custScaleX="319572" custLinFactNeighborX="95408" custLinFactNeighborY="-22850">
        <dgm:presLayoutVars>
          <dgm:chPref val="3"/>
        </dgm:presLayoutVars>
      </dgm:prSet>
      <dgm:spPr/>
    </dgm:pt>
    <dgm:pt modelId="{C454CF02-69A6-4447-96DA-F133757E6BA7}" type="pres">
      <dgm:prSet presAssocID="{60AE8132-D74C-42D1-820C-583476320F6C}" presName="level3hierChild" presStyleCnt="0"/>
      <dgm:spPr/>
    </dgm:pt>
    <dgm:pt modelId="{442452E3-DAA5-42CE-BA90-170DD3DDE525}" type="pres">
      <dgm:prSet presAssocID="{7E27F0A5-576A-49E5-A68E-085514666909}" presName="conn2-1" presStyleLbl="parChTrans1D3" presStyleIdx="5" presStyleCnt="9"/>
      <dgm:spPr/>
    </dgm:pt>
    <dgm:pt modelId="{074CF68E-5BDF-42CC-9790-B566467859F0}" type="pres">
      <dgm:prSet presAssocID="{7E27F0A5-576A-49E5-A68E-085514666909}" presName="connTx" presStyleLbl="parChTrans1D3" presStyleIdx="5" presStyleCnt="9"/>
      <dgm:spPr/>
    </dgm:pt>
    <dgm:pt modelId="{261A41FE-ED7D-4E6A-96D7-8B81B6A319B2}" type="pres">
      <dgm:prSet presAssocID="{9BF822CF-9AFF-4E72-B3F4-7CE5289FFAE2}" presName="root2" presStyleCnt="0"/>
      <dgm:spPr/>
    </dgm:pt>
    <dgm:pt modelId="{BFBCEBBD-7977-413D-B044-532010E4B6EF}" type="pres">
      <dgm:prSet presAssocID="{9BF822CF-9AFF-4E72-B3F4-7CE5289FFAE2}" presName="LevelTwoTextNode" presStyleLbl="node3" presStyleIdx="5" presStyleCnt="9" custScaleX="319572" custLinFactNeighborX="95408" custLinFactNeighborY="-22850">
        <dgm:presLayoutVars>
          <dgm:chPref val="3"/>
        </dgm:presLayoutVars>
      </dgm:prSet>
      <dgm:spPr/>
    </dgm:pt>
    <dgm:pt modelId="{68770EBA-54E8-413F-913E-44FA5DA0161B}" type="pres">
      <dgm:prSet presAssocID="{9BF822CF-9AFF-4E72-B3F4-7CE5289FFAE2}" presName="level3hierChild" presStyleCnt="0"/>
      <dgm:spPr/>
    </dgm:pt>
    <dgm:pt modelId="{EF739962-6DD6-4608-80D8-A872F6A21CD0}" type="pres">
      <dgm:prSet presAssocID="{82B40BA8-01AA-48CE-BC8B-15768ACDD1D4}" presName="conn2-1" presStyleLbl="parChTrans1D3" presStyleIdx="6" presStyleCnt="9"/>
      <dgm:spPr/>
    </dgm:pt>
    <dgm:pt modelId="{57DF4CC0-E03E-4810-A704-BEA12D51DF28}" type="pres">
      <dgm:prSet presAssocID="{82B40BA8-01AA-48CE-BC8B-15768ACDD1D4}" presName="connTx" presStyleLbl="parChTrans1D3" presStyleIdx="6" presStyleCnt="9"/>
      <dgm:spPr/>
    </dgm:pt>
    <dgm:pt modelId="{EB2E9256-2BE2-4D2C-816F-56D20383B480}" type="pres">
      <dgm:prSet presAssocID="{C5B7CB13-714F-4743-8B86-E9D6152F1FE0}" presName="root2" presStyleCnt="0"/>
      <dgm:spPr/>
    </dgm:pt>
    <dgm:pt modelId="{E9F4E344-B7E9-430E-A18E-85F4D7F31998}" type="pres">
      <dgm:prSet presAssocID="{C5B7CB13-714F-4743-8B86-E9D6152F1FE0}" presName="LevelTwoTextNode" presStyleLbl="node3" presStyleIdx="6" presStyleCnt="9" custScaleX="319572" custLinFactNeighborX="95408" custLinFactNeighborY="-22850">
        <dgm:presLayoutVars>
          <dgm:chPref val="3"/>
        </dgm:presLayoutVars>
      </dgm:prSet>
      <dgm:spPr/>
    </dgm:pt>
    <dgm:pt modelId="{022A2384-83BF-440F-A0EF-9787FB19A16C}" type="pres">
      <dgm:prSet presAssocID="{C5B7CB13-714F-4743-8B86-E9D6152F1FE0}" presName="level3hierChild" presStyleCnt="0"/>
      <dgm:spPr/>
    </dgm:pt>
    <dgm:pt modelId="{D39DFA04-8F3F-4CE9-9640-965ED99EB457}" type="pres">
      <dgm:prSet presAssocID="{997230F0-63FF-4D5E-A1AC-3F06BA0FCED2}" presName="conn2-1" presStyleLbl="parChTrans1D3" presStyleIdx="7" presStyleCnt="9"/>
      <dgm:spPr/>
    </dgm:pt>
    <dgm:pt modelId="{E3B47A45-D022-432E-9B59-AB91B1183DF9}" type="pres">
      <dgm:prSet presAssocID="{997230F0-63FF-4D5E-A1AC-3F06BA0FCED2}" presName="connTx" presStyleLbl="parChTrans1D3" presStyleIdx="7" presStyleCnt="9"/>
      <dgm:spPr/>
    </dgm:pt>
    <dgm:pt modelId="{190CBF70-9583-465B-A12B-1BA46A345953}" type="pres">
      <dgm:prSet presAssocID="{9BDEBA55-ED52-47DB-9F3D-277C6A7B26BB}" presName="root2" presStyleCnt="0"/>
      <dgm:spPr/>
    </dgm:pt>
    <dgm:pt modelId="{69F8297A-7E31-4DCC-8BCE-BEF805848002}" type="pres">
      <dgm:prSet presAssocID="{9BDEBA55-ED52-47DB-9F3D-277C6A7B26BB}" presName="LevelTwoTextNode" presStyleLbl="node3" presStyleIdx="7" presStyleCnt="9" custScaleX="319572" custLinFactNeighborX="95408" custLinFactNeighborY="-22850">
        <dgm:presLayoutVars>
          <dgm:chPref val="3"/>
        </dgm:presLayoutVars>
      </dgm:prSet>
      <dgm:spPr/>
    </dgm:pt>
    <dgm:pt modelId="{A1118FCA-FB13-4749-A046-381524A1BD50}" type="pres">
      <dgm:prSet presAssocID="{9BDEBA55-ED52-47DB-9F3D-277C6A7B26BB}" presName="level3hierChild" presStyleCnt="0"/>
      <dgm:spPr/>
    </dgm:pt>
    <dgm:pt modelId="{5155909F-79B1-43C8-ACEC-E114278EC6F6}" type="pres">
      <dgm:prSet presAssocID="{9EAA3E25-48A0-409D-8622-7E0A251F1D43}" presName="conn2-1" presStyleLbl="parChTrans1D3" presStyleIdx="8" presStyleCnt="9"/>
      <dgm:spPr/>
    </dgm:pt>
    <dgm:pt modelId="{AC88B9BE-F653-4EF3-8B5D-7A6228ADC266}" type="pres">
      <dgm:prSet presAssocID="{9EAA3E25-48A0-409D-8622-7E0A251F1D43}" presName="connTx" presStyleLbl="parChTrans1D3" presStyleIdx="8" presStyleCnt="9"/>
      <dgm:spPr/>
    </dgm:pt>
    <dgm:pt modelId="{A4D665B0-FC7D-40EF-A8E8-385D3E156F3F}" type="pres">
      <dgm:prSet presAssocID="{AC2F3DBF-EEF9-41C4-A7C5-1B850F6B3ECC}" presName="root2" presStyleCnt="0"/>
      <dgm:spPr/>
    </dgm:pt>
    <dgm:pt modelId="{DD0E98B0-1E8C-4835-BA01-514A7F380AD4}" type="pres">
      <dgm:prSet presAssocID="{AC2F3DBF-EEF9-41C4-A7C5-1B850F6B3ECC}" presName="LevelTwoTextNode" presStyleLbl="node3" presStyleIdx="8" presStyleCnt="9" custScaleX="205252" custScaleY="101038" custLinFactX="42862" custLinFactNeighborX="100000" custLinFactNeighborY="-12147">
        <dgm:presLayoutVars>
          <dgm:chPref val="3"/>
        </dgm:presLayoutVars>
      </dgm:prSet>
      <dgm:spPr/>
    </dgm:pt>
    <dgm:pt modelId="{9D3AA578-41BD-4A0E-92BB-737AE5CBFE73}" type="pres">
      <dgm:prSet presAssocID="{AC2F3DBF-EEF9-41C4-A7C5-1B850F6B3ECC}" presName="level3hierChild" presStyleCnt="0"/>
      <dgm:spPr/>
    </dgm:pt>
  </dgm:ptLst>
  <dgm:cxnLst>
    <dgm:cxn modelId="{D34E1D04-45CD-4396-A38F-DD73C1AB278B}" type="presOf" srcId="{9BF822CF-9AFF-4E72-B3F4-7CE5289FFAE2}" destId="{BFBCEBBD-7977-413D-B044-532010E4B6EF}" srcOrd="0" destOrd="0" presId="urn:microsoft.com/office/officeart/2005/8/layout/hierarchy2#1"/>
    <dgm:cxn modelId="{79528A05-0239-4EB5-810C-2A88CE74F6D2}" srcId="{3E02CBA6-AA9E-415C-864F-72AB3BA26CF8}" destId="{9BDEBA55-ED52-47DB-9F3D-277C6A7B26BB}" srcOrd="4" destOrd="0" parTransId="{997230F0-63FF-4D5E-A1AC-3F06BA0FCED2}" sibTransId="{99F40EC4-4BBD-4E8A-BE30-E8C7A5B367E6}"/>
    <dgm:cxn modelId="{273E2E07-A4B8-41E6-B700-E3FC7F632665}" type="presOf" srcId="{60AE8132-D74C-42D1-820C-583476320F6C}" destId="{A1812677-2A5D-469D-BFDA-7D06972A1866}" srcOrd="0" destOrd="0" presId="urn:microsoft.com/office/officeart/2005/8/layout/hierarchy2#1"/>
    <dgm:cxn modelId="{724D6207-D3B0-419F-84FB-A9539F632288}" type="presOf" srcId="{A5341E2F-A57D-4236-BF40-7AF6E5E01F92}" destId="{81E8D1AC-F64F-49B2-B463-D1B65C937731}" srcOrd="1" destOrd="0" presId="urn:microsoft.com/office/officeart/2005/8/layout/hierarchy2#1"/>
    <dgm:cxn modelId="{F8A4440C-478F-4639-9FCD-EA37F0D8D0D0}" srcId="{2110661B-67D1-4D68-A344-4AC608D89402}" destId="{735DFCEE-77F2-476C-8BDD-6951EAF8C98F}" srcOrd="0" destOrd="0" parTransId="{B804E30B-8AED-48CC-8AEF-F590B9952C1E}" sibTransId="{03637263-4E51-4790-826A-AEE0B4C18698}"/>
    <dgm:cxn modelId="{06946B18-5A5B-48AB-962B-AD2BDBE8D2BC}" type="presOf" srcId="{180B144E-8641-4C3D-BD05-7E2E4D053D63}" destId="{1432FB34-A990-43B1-B6C6-19CB702152AA}" srcOrd="0" destOrd="0" presId="urn:microsoft.com/office/officeart/2005/8/layout/hierarchy2#1"/>
    <dgm:cxn modelId="{1F5FBE1B-D94F-49D6-BC93-752E530E732E}" type="presOf" srcId="{A5341E2F-A57D-4236-BF40-7AF6E5E01F92}" destId="{A748196F-DB2F-4994-8A2B-7348B552F507}" srcOrd="0" destOrd="0" presId="urn:microsoft.com/office/officeart/2005/8/layout/hierarchy2#1"/>
    <dgm:cxn modelId="{4E4F901F-F8FE-44B9-9DD2-4D000D10EC41}" type="presOf" srcId="{0FF22B4B-FDE0-4605-AF36-85B4EE704DCF}" destId="{FE8EEA2F-FAC3-47DA-9A85-D047F0C9BA5A}" srcOrd="0" destOrd="0" presId="urn:microsoft.com/office/officeart/2005/8/layout/hierarchy2#1"/>
    <dgm:cxn modelId="{E6A6DE21-B21F-4A4B-8ADA-FB02F94AAC84}" srcId="{3E02CBA6-AA9E-415C-864F-72AB3BA26CF8}" destId="{AC2F3DBF-EEF9-41C4-A7C5-1B850F6B3ECC}" srcOrd="5" destOrd="0" parTransId="{9EAA3E25-48A0-409D-8622-7E0A251F1D43}" sibTransId="{968C0AA3-B665-4695-9198-4A804DECCFD9}"/>
    <dgm:cxn modelId="{4F278E23-CF63-4CC2-B6D0-F4564C1C03C2}" type="presOf" srcId="{0FF22B4B-FDE0-4605-AF36-85B4EE704DCF}" destId="{8E40ADF9-3160-4A88-A18B-D77AE4B3D949}" srcOrd="1" destOrd="0" presId="urn:microsoft.com/office/officeart/2005/8/layout/hierarchy2#1"/>
    <dgm:cxn modelId="{1CFB9027-A546-496D-8A91-C250D2CFD32C}" type="presOf" srcId="{9BDEBA55-ED52-47DB-9F3D-277C6A7B26BB}" destId="{69F8297A-7E31-4DCC-8BCE-BEF805848002}" srcOrd="0" destOrd="0" presId="urn:microsoft.com/office/officeart/2005/8/layout/hierarchy2#1"/>
    <dgm:cxn modelId="{254B0C2D-12C9-4D5B-BBDE-182B3A247D74}" type="presOf" srcId="{82B40BA8-01AA-48CE-BC8B-15768ACDD1D4}" destId="{EF739962-6DD6-4608-80D8-A872F6A21CD0}" srcOrd="0" destOrd="0" presId="urn:microsoft.com/office/officeart/2005/8/layout/hierarchy2#1"/>
    <dgm:cxn modelId="{098E862D-8051-4B09-ACB4-E06073F810A0}" type="presOf" srcId="{DBBA29E5-8C02-4A15-B460-6BB35DAEA43E}" destId="{9942FF8D-7F6D-4558-8987-E88454F0CE89}" srcOrd="1" destOrd="0" presId="urn:microsoft.com/office/officeart/2005/8/layout/hierarchy2#1"/>
    <dgm:cxn modelId="{BC350C3F-A889-42EE-8405-5EC7155D8A78}" type="presOf" srcId="{997230F0-63FF-4D5E-A1AC-3F06BA0FCED2}" destId="{E3B47A45-D022-432E-9B59-AB91B1183DF9}" srcOrd="1" destOrd="0" presId="urn:microsoft.com/office/officeart/2005/8/layout/hierarchy2#1"/>
    <dgm:cxn modelId="{404D563F-12BC-4FB1-A189-452859CFAABD}" srcId="{2110661B-67D1-4D68-A344-4AC608D89402}" destId="{3A1900E0-9A9A-48BB-BB71-078D4E29EDD8}" srcOrd="1" destOrd="0" parTransId="{180B144E-8641-4C3D-BD05-7E2E4D053D63}" sibTransId="{4D3E25E9-A271-40D6-8AA6-B8AB63902787}"/>
    <dgm:cxn modelId="{A7F11E42-8917-469F-9597-B3B13BB42438}" type="presOf" srcId="{B804E30B-8AED-48CC-8AEF-F590B9952C1E}" destId="{E38DF30C-D6D3-4AC9-9DBB-A60A8361CECE}" srcOrd="0" destOrd="0" presId="urn:microsoft.com/office/officeart/2005/8/layout/hierarchy2#1"/>
    <dgm:cxn modelId="{123A0444-0E4D-480D-B1BC-6F79C05597E6}" srcId="{2110661B-67D1-4D68-A344-4AC608D89402}" destId="{FF1BB9FB-B7ED-49EE-9ED6-94951AEF1E92}" srcOrd="2" destOrd="0" parTransId="{A521CE2A-9652-413E-AC7B-A0030BED6266}" sibTransId="{E8448F97-0F61-4203-9F65-C86F38B477B7}"/>
    <dgm:cxn modelId="{45D94B46-A0C3-4032-B880-EAC58AC88BF3}" type="presOf" srcId="{DBBA29E5-8C02-4A15-B460-6BB35DAEA43E}" destId="{758BC863-3215-4AF4-B272-81AF35E6570C}" srcOrd="0" destOrd="0" presId="urn:microsoft.com/office/officeart/2005/8/layout/hierarchy2#1"/>
    <dgm:cxn modelId="{D77CBD47-E372-4FFB-BB6C-607C9AA17AD5}" type="presOf" srcId="{AC2F3DBF-EEF9-41C4-A7C5-1B850F6B3ECC}" destId="{DD0E98B0-1E8C-4835-BA01-514A7F380AD4}" srcOrd="0" destOrd="0" presId="urn:microsoft.com/office/officeart/2005/8/layout/hierarchy2#1"/>
    <dgm:cxn modelId="{97A84148-F9A9-4E7B-B577-26F61CB1C505}" type="presOf" srcId="{92BE57B0-7E15-48FA-8D8D-94029D8EFE05}" destId="{7A72BCF3-D70A-446C-9BCF-DC575853E842}" srcOrd="0" destOrd="0" presId="urn:microsoft.com/office/officeart/2005/8/layout/hierarchy2#1"/>
    <dgm:cxn modelId="{AABC376A-61BB-4CEC-B2D3-42B5F20E812C}" type="presOf" srcId="{80665992-83D6-40BE-A4C0-EBE3A3A26B97}" destId="{9C36BAE3-DBA4-4197-874C-FC3C31B71C54}" srcOrd="0" destOrd="0" presId="urn:microsoft.com/office/officeart/2005/8/layout/hierarchy2#1"/>
    <dgm:cxn modelId="{F68D056C-7813-44AE-92E4-2ACE22ECE132}" type="presOf" srcId="{3E02CBA6-AA9E-415C-864F-72AB3BA26CF8}" destId="{079D29A0-99A1-44EE-A363-EF0094DBF2D4}" srcOrd="0" destOrd="0" presId="urn:microsoft.com/office/officeart/2005/8/layout/hierarchy2#1"/>
    <dgm:cxn modelId="{462D1D4D-5009-4D56-914D-DC588E4973C3}" srcId="{3E02CBA6-AA9E-415C-864F-72AB3BA26CF8}" destId="{60AE8132-D74C-42D1-820C-583476320F6C}" srcOrd="1" destOrd="0" parTransId="{DBBA29E5-8C02-4A15-B460-6BB35DAEA43E}" sibTransId="{D7B38C26-8600-47D4-AA3B-EFC8BF8561F6}"/>
    <dgm:cxn modelId="{62035E71-4EBC-4E7D-883F-F0CF71C283A4}" type="presOf" srcId="{80665992-83D6-40BE-A4C0-EBE3A3A26B97}" destId="{C87A15E4-5175-4AC2-AB5A-0BFC4D1C6BA1}" srcOrd="1" destOrd="0" presId="urn:microsoft.com/office/officeart/2005/8/layout/hierarchy2#1"/>
    <dgm:cxn modelId="{03B1AC56-8671-414E-8238-05C0D6BF702A}" srcId="{648C7A40-5A6F-40D0-93E6-4EEA8B4E2A32}" destId="{3E02CBA6-AA9E-415C-864F-72AB3BA26CF8}" srcOrd="1" destOrd="0" parTransId="{0FF22B4B-FDE0-4605-AF36-85B4EE704DCF}" sibTransId="{C9B8F2BF-7304-4716-B70A-97D3C1E4B070}"/>
    <dgm:cxn modelId="{A249F779-D9F4-4D2E-A4AE-444C5474C0F7}" type="presOf" srcId="{B804E30B-8AED-48CC-8AEF-F590B9952C1E}" destId="{AAB9F94D-C963-491B-A81C-023004AB3C10}" srcOrd="1" destOrd="0" presId="urn:microsoft.com/office/officeart/2005/8/layout/hierarchy2#1"/>
    <dgm:cxn modelId="{175C627E-8D19-461D-9B15-E040FE242925}" type="presOf" srcId="{997230F0-63FF-4D5E-A1AC-3F06BA0FCED2}" destId="{D39DFA04-8F3F-4CE9-9640-965ED99EB457}" srcOrd="0" destOrd="0" presId="urn:microsoft.com/office/officeart/2005/8/layout/hierarchy2#1"/>
    <dgm:cxn modelId="{149A9082-F1F0-472D-B5F4-2E5180EDA316}" type="presOf" srcId="{7E27F0A5-576A-49E5-A68E-085514666909}" destId="{074CF68E-5BDF-42CC-9790-B566467859F0}" srcOrd="1" destOrd="0" presId="urn:microsoft.com/office/officeart/2005/8/layout/hierarchy2#1"/>
    <dgm:cxn modelId="{F4F8038A-EC66-4346-BA6B-71AFC2C027F4}" type="presOf" srcId="{648C7A40-5A6F-40D0-93E6-4EEA8B4E2A32}" destId="{4EE4A74F-00F5-4650-A2EB-E6F266B0D174}" srcOrd="0" destOrd="0" presId="urn:microsoft.com/office/officeart/2005/8/layout/hierarchy2#1"/>
    <dgm:cxn modelId="{76271A8D-E362-4444-8FB2-617318F10A76}" type="presOf" srcId="{A521CE2A-9652-413E-AC7B-A0030BED6266}" destId="{F20AB849-3D77-44CC-A6E8-334C247AB9F1}" srcOrd="1" destOrd="0" presId="urn:microsoft.com/office/officeart/2005/8/layout/hierarchy2#1"/>
    <dgm:cxn modelId="{A26C6298-88B9-4800-9912-6CFF4363447A}" type="presOf" srcId="{C5B7CB13-714F-4743-8B86-E9D6152F1FE0}" destId="{E9F4E344-B7E9-430E-A18E-85F4D7F31998}" srcOrd="0" destOrd="0" presId="urn:microsoft.com/office/officeart/2005/8/layout/hierarchy2#1"/>
    <dgm:cxn modelId="{14EE0E9E-0E59-4488-8439-B4EA0BA6EC99}" srcId="{EB284483-FACC-435F-BCFD-A755DC4A6F2C}" destId="{648C7A40-5A6F-40D0-93E6-4EEA8B4E2A32}" srcOrd="0" destOrd="0" parTransId="{B0524AEE-D7CF-4955-997D-4C7661EB91CB}" sibTransId="{DF467C36-81E7-4176-A104-39345CD978F5}"/>
    <dgm:cxn modelId="{2ECDA19F-9D9F-49A8-A1B0-1BBB5ED2E0FC}" type="presOf" srcId="{735DFCEE-77F2-476C-8BDD-6951EAF8C98F}" destId="{7840C998-9AE8-4A82-8CF8-C47B13C787DB}" srcOrd="0" destOrd="0" presId="urn:microsoft.com/office/officeart/2005/8/layout/hierarchy2#1"/>
    <dgm:cxn modelId="{8CF43ABA-E73C-451C-AFC0-8CD2D37774BC}" srcId="{3E02CBA6-AA9E-415C-864F-72AB3BA26CF8}" destId="{92BE57B0-7E15-48FA-8D8D-94029D8EFE05}" srcOrd="0" destOrd="0" parTransId="{80665992-83D6-40BE-A4C0-EBE3A3A26B97}" sibTransId="{D033B9DF-B2A5-4725-9588-6313BB401D05}"/>
    <dgm:cxn modelId="{6E5F79BF-62FD-4E5E-B956-03055E736426}" type="presOf" srcId="{EB284483-FACC-435F-BCFD-A755DC4A6F2C}" destId="{9C08632D-C596-4C2E-80AA-CA9EAE615BA5}" srcOrd="0" destOrd="0" presId="urn:microsoft.com/office/officeart/2005/8/layout/hierarchy2#1"/>
    <dgm:cxn modelId="{C4C07FC3-3AE8-4071-A7DE-F4224838FE80}" type="presOf" srcId="{7E27F0A5-576A-49E5-A68E-085514666909}" destId="{442452E3-DAA5-42CE-BA90-170DD3DDE525}" srcOrd="0" destOrd="0" presId="urn:microsoft.com/office/officeart/2005/8/layout/hierarchy2#1"/>
    <dgm:cxn modelId="{101304CA-D3A6-4D76-97E1-801136AB4BCB}" type="presOf" srcId="{2110661B-67D1-4D68-A344-4AC608D89402}" destId="{F10066F4-D3E7-49F5-A582-48679A6B8548}" srcOrd="0" destOrd="0" presId="urn:microsoft.com/office/officeart/2005/8/layout/hierarchy2#1"/>
    <dgm:cxn modelId="{2CE684CF-ED95-4656-8816-F49E56D784A4}" type="presOf" srcId="{82B40BA8-01AA-48CE-BC8B-15768ACDD1D4}" destId="{57DF4CC0-E03E-4810-A704-BEA12D51DF28}" srcOrd="1" destOrd="0" presId="urn:microsoft.com/office/officeart/2005/8/layout/hierarchy2#1"/>
    <dgm:cxn modelId="{2D9E11D5-0D83-40F8-A5B4-5AAD375FF7E4}" srcId="{3E02CBA6-AA9E-415C-864F-72AB3BA26CF8}" destId="{9BF822CF-9AFF-4E72-B3F4-7CE5289FFAE2}" srcOrd="2" destOrd="0" parTransId="{7E27F0A5-576A-49E5-A68E-085514666909}" sibTransId="{CA622346-7AE1-44D9-9B20-F75B10D4B21F}"/>
    <dgm:cxn modelId="{BB6B86DB-D903-4195-93AA-7CBCD909E258}" srcId="{3E02CBA6-AA9E-415C-864F-72AB3BA26CF8}" destId="{C5B7CB13-714F-4743-8B86-E9D6152F1FE0}" srcOrd="3" destOrd="0" parTransId="{82B40BA8-01AA-48CE-BC8B-15768ACDD1D4}" sibTransId="{C74A3412-56A8-459F-A5AD-426CACA70322}"/>
    <dgm:cxn modelId="{F34B88E7-EC8F-4D15-9A43-27433A50F589}" srcId="{648C7A40-5A6F-40D0-93E6-4EEA8B4E2A32}" destId="{2110661B-67D1-4D68-A344-4AC608D89402}" srcOrd="0" destOrd="0" parTransId="{A5341E2F-A57D-4236-BF40-7AF6E5E01F92}" sibTransId="{B79B58F2-B676-4CCE-B9BD-768BEC099D6B}"/>
    <dgm:cxn modelId="{5A5F90EC-2C81-4C9A-A4B2-ADA20D44A119}" type="presOf" srcId="{9EAA3E25-48A0-409D-8622-7E0A251F1D43}" destId="{5155909F-79B1-43C8-ACEC-E114278EC6F6}" srcOrd="0" destOrd="0" presId="urn:microsoft.com/office/officeart/2005/8/layout/hierarchy2#1"/>
    <dgm:cxn modelId="{2905CDEC-EB72-4623-AE60-358ECAE4FB19}" type="presOf" srcId="{3A1900E0-9A9A-48BB-BB71-078D4E29EDD8}" destId="{D511A6C9-7596-435C-8FA5-5F125F6E0F33}" srcOrd="0" destOrd="0" presId="urn:microsoft.com/office/officeart/2005/8/layout/hierarchy2#1"/>
    <dgm:cxn modelId="{148B83F1-20A7-4ECC-BB95-119D9C856064}" type="presOf" srcId="{A521CE2A-9652-413E-AC7B-A0030BED6266}" destId="{501FAC65-8759-4F13-9991-C732A0AD0DBA}" srcOrd="0" destOrd="0" presId="urn:microsoft.com/office/officeart/2005/8/layout/hierarchy2#1"/>
    <dgm:cxn modelId="{A52E83F4-6E29-4DB1-93AD-956294D80CE9}" type="presOf" srcId="{180B144E-8641-4C3D-BD05-7E2E4D053D63}" destId="{6C4A6AA4-A43B-4479-BD82-F6796E158C75}" srcOrd="1" destOrd="0" presId="urn:microsoft.com/office/officeart/2005/8/layout/hierarchy2#1"/>
    <dgm:cxn modelId="{DF6108FB-F9F3-4E92-A45B-414DD4565EC3}" type="presOf" srcId="{9EAA3E25-48A0-409D-8622-7E0A251F1D43}" destId="{AC88B9BE-F653-4EF3-8B5D-7A6228ADC266}" srcOrd="1" destOrd="0" presId="urn:microsoft.com/office/officeart/2005/8/layout/hierarchy2#1"/>
    <dgm:cxn modelId="{1EF99BFE-5BC7-4125-8F66-D80334AD1D6B}" type="presOf" srcId="{FF1BB9FB-B7ED-49EE-9ED6-94951AEF1E92}" destId="{005E5DF2-0E73-476A-8EA4-FBCB3FC05B6F}" srcOrd="0" destOrd="0" presId="urn:microsoft.com/office/officeart/2005/8/layout/hierarchy2#1"/>
    <dgm:cxn modelId="{6DEEC700-9E37-46A8-8D0E-D6084B840E07}" type="presParOf" srcId="{9C08632D-C596-4C2E-80AA-CA9EAE615BA5}" destId="{D07ACCF7-C748-43D0-8F1C-FC9FCBCF08DE}" srcOrd="0" destOrd="0" presId="urn:microsoft.com/office/officeart/2005/8/layout/hierarchy2#1"/>
    <dgm:cxn modelId="{6EE94F35-ED0E-4BF0-A24A-FC65F4D9F859}" type="presParOf" srcId="{D07ACCF7-C748-43D0-8F1C-FC9FCBCF08DE}" destId="{4EE4A74F-00F5-4650-A2EB-E6F266B0D174}" srcOrd="0" destOrd="0" presId="urn:microsoft.com/office/officeart/2005/8/layout/hierarchy2#1"/>
    <dgm:cxn modelId="{37B75919-FC8A-4576-8B14-2F4C729DE369}" type="presParOf" srcId="{D07ACCF7-C748-43D0-8F1C-FC9FCBCF08DE}" destId="{D47297C9-D842-40E5-A4A8-A9316A74387F}" srcOrd="1" destOrd="0" presId="urn:microsoft.com/office/officeart/2005/8/layout/hierarchy2#1"/>
    <dgm:cxn modelId="{3653971C-0F6F-4685-9E3F-FD376D8E2CD1}" type="presParOf" srcId="{D47297C9-D842-40E5-A4A8-A9316A74387F}" destId="{A748196F-DB2F-4994-8A2B-7348B552F507}" srcOrd="0" destOrd="0" presId="urn:microsoft.com/office/officeart/2005/8/layout/hierarchy2#1"/>
    <dgm:cxn modelId="{78737214-CCDB-4C37-9389-7D3F584B2EF8}" type="presParOf" srcId="{A748196F-DB2F-4994-8A2B-7348B552F507}" destId="{81E8D1AC-F64F-49B2-B463-D1B65C937731}" srcOrd="0" destOrd="0" presId="urn:microsoft.com/office/officeart/2005/8/layout/hierarchy2#1"/>
    <dgm:cxn modelId="{FDDB409A-4CE7-4F72-97BC-8EFA3C7174B4}" type="presParOf" srcId="{D47297C9-D842-40E5-A4A8-A9316A74387F}" destId="{D5EC389A-A8E2-4DA2-92DD-A8BD246531F0}" srcOrd="1" destOrd="0" presId="urn:microsoft.com/office/officeart/2005/8/layout/hierarchy2#1"/>
    <dgm:cxn modelId="{F0661C6E-E620-4FA5-A1BF-BA16BA5D5638}" type="presParOf" srcId="{D5EC389A-A8E2-4DA2-92DD-A8BD246531F0}" destId="{F10066F4-D3E7-49F5-A582-48679A6B8548}" srcOrd="0" destOrd="0" presId="urn:microsoft.com/office/officeart/2005/8/layout/hierarchy2#1"/>
    <dgm:cxn modelId="{FAFFA6BB-26F3-4E7D-82A6-9C4CCC398EBE}" type="presParOf" srcId="{D5EC389A-A8E2-4DA2-92DD-A8BD246531F0}" destId="{637F90E4-DDE3-4DCF-9265-49069E2D04D4}" srcOrd="1" destOrd="0" presId="urn:microsoft.com/office/officeart/2005/8/layout/hierarchy2#1"/>
    <dgm:cxn modelId="{806F3040-15E2-42F9-A448-1FF49B2E36A7}" type="presParOf" srcId="{637F90E4-DDE3-4DCF-9265-49069E2D04D4}" destId="{E38DF30C-D6D3-4AC9-9DBB-A60A8361CECE}" srcOrd="0" destOrd="0" presId="urn:microsoft.com/office/officeart/2005/8/layout/hierarchy2#1"/>
    <dgm:cxn modelId="{0AAB3D38-8039-4F2F-B634-BAD54BC7FC79}" type="presParOf" srcId="{E38DF30C-D6D3-4AC9-9DBB-A60A8361CECE}" destId="{AAB9F94D-C963-491B-A81C-023004AB3C10}" srcOrd="0" destOrd="0" presId="urn:microsoft.com/office/officeart/2005/8/layout/hierarchy2#1"/>
    <dgm:cxn modelId="{9610E9D7-F297-4EEA-ADE1-62B7ECDE4D4F}" type="presParOf" srcId="{637F90E4-DDE3-4DCF-9265-49069E2D04D4}" destId="{2613AAA5-C7D1-47C2-BDAC-20002A6A3A4F}" srcOrd="1" destOrd="0" presId="urn:microsoft.com/office/officeart/2005/8/layout/hierarchy2#1"/>
    <dgm:cxn modelId="{99B0177B-B91E-484D-9839-200FE04EB4D8}" type="presParOf" srcId="{2613AAA5-C7D1-47C2-BDAC-20002A6A3A4F}" destId="{7840C998-9AE8-4A82-8CF8-C47B13C787DB}" srcOrd="0" destOrd="0" presId="urn:microsoft.com/office/officeart/2005/8/layout/hierarchy2#1"/>
    <dgm:cxn modelId="{C192C487-1BC4-4235-BA32-AFCAE05438B6}" type="presParOf" srcId="{2613AAA5-C7D1-47C2-BDAC-20002A6A3A4F}" destId="{6A12CC5A-E651-4D36-9119-FB801138DD71}" srcOrd="1" destOrd="0" presId="urn:microsoft.com/office/officeart/2005/8/layout/hierarchy2#1"/>
    <dgm:cxn modelId="{882C560B-113A-464D-B28F-77D44D2430E3}" type="presParOf" srcId="{637F90E4-DDE3-4DCF-9265-49069E2D04D4}" destId="{1432FB34-A990-43B1-B6C6-19CB702152AA}" srcOrd="2" destOrd="0" presId="urn:microsoft.com/office/officeart/2005/8/layout/hierarchy2#1"/>
    <dgm:cxn modelId="{69835861-C7C6-4D82-B63E-452596282CDA}" type="presParOf" srcId="{1432FB34-A990-43B1-B6C6-19CB702152AA}" destId="{6C4A6AA4-A43B-4479-BD82-F6796E158C75}" srcOrd="0" destOrd="0" presId="urn:microsoft.com/office/officeart/2005/8/layout/hierarchy2#1"/>
    <dgm:cxn modelId="{EE0FE2B1-5B50-43D1-AFEA-8C2037C443C4}" type="presParOf" srcId="{637F90E4-DDE3-4DCF-9265-49069E2D04D4}" destId="{55697338-2446-443D-81F5-F62471D6CE06}" srcOrd="3" destOrd="0" presId="urn:microsoft.com/office/officeart/2005/8/layout/hierarchy2#1"/>
    <dgm:cxn modelId="{94884CB4-F9D5-4528-A0A7-E583B5F88C4D}" type="presParOf" srcId="{55697338-2446-443D-81F5-F62471D6CE06}" destId="{D511A6C9-7596-435C-8FA5-5F125F6E0F33}" srcOrd="0" destOrd="0" presId="urn:microsoft.com/office/officeart/2005/8/layout/hierarchy2#1"/>
    <dgm:cxn modelId="{C93C8522-5E14-4CD6-8453-A02E2637832A}" type="presParOf" srcId="{55697338-2446-443D-81F5-F62471D6CE06}" destId="{917226CC-522F-43BE-84EA-D1575F15C4BD}" srcOrd="1" destOrd="0" presId="urn:microsoft.com/office/officeart/2005/8/layout/hierarchy2#1"/>
    <dgm:cxn modelId="{053FB391-C00E-4AC2-A830-ED122CE3D827}" type="presParOf" srcId="{637F90E4-DDE3-4DCF-9265-49069E2D04D4}" destId="{501FAC65-8759-4F13-9991-C732A0AD0DBA}" srcOrd="4" destOrd="0" presId="urn:microsoft.com/office/officeart/2005/8/layout/hierarchy2#1"/>
    <dgm:cxn modelId="{7F31A191-099B-4314-B391-84601E0B863D}" type="presParOf" srcId="{501FAC65-8759-4F13-9991-C732A0AD0DBA}" destId="{F20AB849-3D77-44CC-A6E8-334C247AB9F1}" srcOrd="0" destOrd="0" presId="urn:microsoft.com/office/officeart/2005/8/layout/hierarchy2#1"/>
    <dgm:cxn modelId="{677A3149-30BE-482B-A087-930025E59961}" type="presParOf" srcId="{637F90E4-DDE3-4DCF-9265-49069E2D04D4}" destId="{91111EC2-8276-49E7-9C75-08EE9D8A9BDC}" srcOrd="5" destOrd="0" presId="urn:microsoft.com/office/officeart/2005/8/layout/hierarchy2#1"/>
    <dgm:cxn modelId="{44950B53-70B3-424C-87E5-E736EA4328C6}" type="presParOf" srcId="{91111EC2-8276-49E7-9C75-08EE9D8A9BDC}" destId="{005E5DF2-0E73-476A-8EA4-FBCB3FC05B6F}" srcOrd="0" destOrd="0" presId="urn:microsoft.com/office/officeart/2005/8/layout/hierarchy2#1"/>
    <dgm:cxn modelId="{B117920F-94CA-4039-BCEC-BE7F9B80D15E}" type="presParOf" srcId="{91111EC2-8276-49E7-9C75-08EE9D8A9BDC}" destId="{4083D78E-25B6-4B78-900B-0E104033F06A}" srcOrd="1" destOrd="0" presId="urn:microsoft.com/office/officeart/2005/8/layout/hierarchy2#1"/>
    <dgm:cxn modelId="{0F804A91-9F50-4EEA-98E9-0FCF5B6ADA66}" type="presParOf" srcId="{D47297C9-D842-40E5-A4A8-A9316A74387F}" destId="{FE8EEA2F-FAC3-47DA-9A85-D047F0C9BA5A}" srcOrd="2" destOrd="0" presId="urn:microsoft.com/office/officeart/2005/8/layout/hierarchy2#1"/>
    <dgm:cxn modelId="{C78F7161-AABD-4C84-86A8-99BCDFAA31E0}" type="presParOf" srcId="{FE8EEA2F-FAC3-47DA-9A85-D047F0C9BA5A}" destId="{8E40ADF9-3160-4A88-A18B-D77AE4B3D949}" srcOrd="0" destOrd="0" presId="urn:microsoft.com/office/officeart/2005/8/layout/hierarchy2#1"/>
    <dgm:cxn modelId="{FD558065-69E1-4378-891C-2F9AEC1642DE}" type="presParOf" srcId="{D47297C9-D842-40E5-A4A8-A9316A74387F}" destId="{960D8A1B-DCE3-4898-A5D8-5F8E30A106A6}" srcOrd="3" destOrd="0" presId="urn:microsoft.com/office/officeart/2005/8/layout/hierarchy2#1"/>
    <dgm:cxn modelId="{88E3EDA2-3B8E-47BE-8988-38C8566C31ED}" type="presParOf" srcId="{960D8A1B-DCE3-4898-A5D8-5F8E30A106A6}" destId="{079D29A0-99A1-44EE-A363-EF0094DBF2D4}" srcOrd="0" destOrd="0" presId="urn:microsoft.com/office/officeart/2005/8/layout/hierarchy2#1"/>
    <dgm:cxn modelId="{C76884A6-392A-42C2-A517-C46EC79A7C1A}" type="presParOf" srcId="{960D8A1B-DCE3-4898-A5D8-5F8E30A106A6}" destId="{3599945C-8343-44E4-8BDB-CEF9A0109B64}" srcOrd="1" destOrd="0" presId="urn:microsoft.com/office/officeart/2005/8/layout/hierarchy2#1"/>
    <dgm:cxn modelId="{0BA1FDDD-9BAD-40A0-A514-011CE96DC7C4}" type="presParOf" srcId="{3599945C-8343-44E4-8BDB-CEF9A0109B64}" destId="{9C36BAE3-DBA4-4197-874C-FC3C31B71C54}" srcOrd="0" destOrd="0" presId="urn:microsoft.com/office/officeart/2005/8/layout/hierarchy2#1"/>
    <dgm:cxn modelId="{3A399B8B-10C7-439C-B543-BA6E9D486BCF}" type="presParOf" srcId="{9C36BAE3-DBA4-4197-874C-FC3C31B71C54}" destId="{C87A15E4-5175-4AC2-AB5A-0BFC4D1C6BA1}" srcOrd="0" destOrd="0" presId="urn:microsoft.com/office/officeart/2005/8/layout/hierarchy2#1"/>
    <dgm:cxn modelId="{E33E0D37-609F-4E80-BD62-E51788C36AAB}" type="presParOf" srcId="{3599945C-8343-44E4-8BDB-CEF9A0109B64}" destId="{EEDBF3E2-7A3D-4AB7-B46A-197805BCA05B}" srcOrd="1" destOrd="0" presId="urn:microsoft.com/office/officeart/2005/8/layout/hierarchy2#1"/>
    <dgm:cxn modelId="{EAEE94D8-A30B-4E37-BBD3-9E15DC31EE45}" type="presParOf" srcId="{EEDBF3E2-7A3D-4AB7-B46A-197805BCA05B}" destId="{7A72BCF3-D70A-446C-9BCF-DC575853E842}" srcOrd="0" destOrd="0" presId="urn:microsoft.com/office/officeart/2005/8/layout/hierarchy2#1"/>
    <dgm:cxn modelId="{8A5D782C-6AA9-4489-8E0C-65F26781CBF7}" type="presParOf" srcId="{EEDBF3E2-7A3D-4AB7-B46A-197805BCA05B}" destId="{05FF904D-6D5A-4A47-9280-54712A73016A}" srcOrd="1" destOrd="0" presId="urn:microsoft.com/office/officeart/2005/8/layout/hierarchy2#1"/>
    <dgm:cxn modelId="{9BCB3A3E-7A5E-4B1B-AB7D-51C64BC539C3}" type="presParOf" srcId="{3599945C-8343-44E4-8BDB-CEF9A0109B64}" destId="{758BC863-3215-4AF4-B272-81AF35E6570C}" srcOrd="2" destOrd="0" presId="urn:microsoft.com/office/officeart/2005/8/layout/hierarchy2#1"/>
    <dgm:cxn modelId="{886418A2-EF83-429E-BC2C-E0A9948268B4}" type="presParOf" srcId="{758BC863-3215-4AF4-B272-81AF35E6570C}" destId="{9942FF8D-7F6D-4558-8987-E88454F0CE89}" srcOrd="0" destOrd="0" presId="urn:microsoft.com/office/officeart/2005/8/layout/hierarchy2#1"/>
    <dgm:cxn modelId="{CD23A1B8-84AA-46B0-9D49-1D7D350486DA}" type="presParOf" srcId="{3599945C-8343-44E4-8BDB-CEF9A0109B64}" destId="{118DD38F-4DD4-4B2C-BFBD-911AE2FAFFF2}" srcOrd="3" destOrd="0" presId="urn:microsoft.com/office/officeart/2005/8/layout/hierarchy2#1"/>
    <dgm:cxn modelId="{4C56BC61-3F21-46F1-8E5A-687BF1A01D23}" type="presParOf" srcId="{118DD38F-4DD4-4B2C-BFBD-911AE2FAFFF2}" destId="{A1812677-2A5D-469D-BFDA-7D06972A1866}" srcOrd="0" destOrd="0" presId="urn:microsoft.com/office/officeart/2005/8/layout/hierarchy2#1"/>
    <dgm:cxn modelId="{94C03944-84DE-4645-A2C1-9C63A1E7F222}" type="presParOf" srcId="{118DD38F-4DD4-4B2C-BFBD-911AE2FAFFF2}" destId="{C454CF02-69A6-4447-96DA-F133757E6BA7}" srcOrd="1" destOrd="0" presId="urn:microsoft.com/office/officeart/2005/8/layout/hierarchy2#1"/>
    <dgm:cxn modelId="{674C0A95-6A73-48D0-9BAC-983E2E7C2D48}" type="presParOf" srcId="{3599945C-8343-44E4-8BDB-CEF9A0109B64}" destId="{442452E3-DAA5-42CE-BA90-170DD3DDE525}" srcOrd="4" destOrd="0" presId="urn:microsoft.com/office/officeart/2005/8/layout/hierarchy2#1"/>
    <dgm:cxn modelId="{730DA062-D8AC-483D-8337-BFD9D7694EA9}" type="presParOf" srcId="{442452E3-DAA5-42CE-BA90-170DD3DDE525}" destId="{074CF68E-5BDF-42CC-9790-B566467859F0}" srcOrd="0" destOrd="0" presId="urn:microsoft.com/office/officeart/2005/8/layout/hierarchy2#1"/>
    <dgm:cxn modelId="{2D182EAD-A21D-47FC-B0DD-127A61A03A7D}" type="presParOf" srcId="{3599945C-8343-44E4-8BDB-CEF9A0109B64}" destId="{261A41FE-ED7D-4E6A-96D7-8B81B6A319B2}" srcOrd="5" destOrd="0" presId="urn:microsoft.com/office/officeart/2005/8/layout/hierarchy2#1"/>
    <dgm:cxn modelId="{E74D1883-DC7E-41DB-A32D-0B78AE731861}" type="presParOf" srcId="{261A41FE-ED7D-4E6A-96D7-8B81B6A319B2}" destId="{BFBCEBBD-7977-413D-B044-532010E4B6EF}" srcOrd="0" destOrd="0" presId="urn:microsoft.com/office/officeart/2005/8/layout/hierarchy2#1"/>
    <dgm:cxn modelId="{9223BFEC-A0A0-4173-B956-D767A724E797}" type="presParOf" srcId="{261A41FE-ED7D-4E6A-96D7-8B81B6A319B2}" destId="{68770EBA-54E8-413F-913E-44FA5DA0161B}" srcOrd="1" destOrd="0" presId="urn:microsoft.com/office/officeart/2005/8/layout/hierarchy2#1"/>
    <dgm:cxn modelId="{FDF53244-2368-4185-B97A-E33147D27628}" type="presParOf" srcId="{3599945C-8343-44E4-8BDB-CEF9A0109B64}" destId="{EF739962-6DD6-4608-80D8-A872F6A21CD0}" srcOrd="6" destOrd="0" presId="urn:microsoft.com/office/officeart/2005/8/layout/hierarchy2#1"/>
    <dgm:cxn modelId="{29500DFE-3F19-4FAA-AC89-DBA5ADEDDA43}" type="presParOf" srcId="{EF739962-6DD6-4608-80D8-A872F6A21CD0}" destId="{57DF4CC0-E03E-4810-A704-BEA12D51DF28}" srcOrd="0" destOrd="0" presId="urn:microsoft.com/office/officeart/2005/8/layout/hierarchy2#1"/>
    <dgm:cxn modelId="{3C2740EB-C1C9-4CA4-8EE4-B9E8E0588BA6}" type="presParOf" srcId="{3599945C-8343-44E4-8BDB-CEF9A0109B64}" destId="{EB2E9256-2BE2-4D2C-816F-56D20383B480}" srcOrd="7" destOrd="0" presId="urn:microsoft.com/office/officeart/2005/8/layout/hierarchy2#1"/>
    <dgm:cxn modelId="{0692E2CA-B9D4-4CC4-85D3-F31B01207A4D}" type="presParOf" srcId="{EB2E9256-2BE2-4D2C-816F-56D20383B480}" destId="{E9F4E344-B7E9-430E-A18E-85F4D7F31998}" srcOrd="0" destOrd="0" presId="urn:microsoft.com/office/officeart/2005/8/layout/hierarchy2#1"/>
    <dgm:cxn modelId="{3A90A850-8D7B-40A6-B177-05BD73F11A92}" type="presParOf" srcId="{EB2E9256-2BE2-4D2C-816F-56D20383B480}" destId="{022A2384-83BF-440F-A0EF-9787FB19A16C}" srcOrd="1" destOrd="0" presId="urn:microsoft.com/office/officeart/2005/8/layout/hierarchy2#1"/>
    <dgm:cxn modelId="{5E2677EE-6D9F-40B0-A8AE-A286222A2B60}" type="presParOf" srcId="{3599945C-8343-44E4-8BDB-CEF9A0109B64}" destId="{D39DFA04-8F3F-4CE9-9640-965ED99EB457}" srcOrd="8" destOrd="0" presId="urn:microsoft.com/office/officeart/2005/8/layout/hierarchy2#1"/>
    <dgm:cxn modelId="{07C5105F-D671-4C81-AC14-6A11EA7E4E8B}" type="presParOf" srcId="{D39DFA04-8F3F-4CE9-9640-965ED99EB457}" destId="{E3B47A45-D022-432E-9B59-AB91B1183DF9}" srcOrd="0" destOrd="0" presId="urn:microsoft.com/office/officeart/2005/8/layout/hierarchy2#1"/>
    <dgm:cxn modelId="{45730256-BDC0-4168-81BD-21869E66F408}" type="presParOf" srcId="{3599945C-8343-44E4-8BDB-CEF9A0109B64}" destId="{190CBF70-9583-465B-A12B-1BA46A345953}" srcOrd="9" destOrd="0" presId="urn:microsoft.com/office/officeart/2005/8/layout/hierarchy2#1"/>
    <dgm:cxn modelId="{E21EAA91-397E-4130-AE07-9CBCEFB85B7F}" type="presParOf" srcId="{190CBF70-9583-465B-A12B-1BA46A345953}" destId="{69F8297A-7E31-4DCC-8BCE-BEF805848002}" srcOrd="0" destOrd="0" presId="urn:microsoft.com/office/officeart/2005/8/layout/hierarchy2#1"/>
    <dgm:cxn modelId="{E4A06B6F-15B8-4BE0-8AD3-EE3F01576F22}" type="presParOf" srcId="{190CBF70-9583-465B-A12B-1BA46A345953}" destId="{A1118FCA-FB13-4749-A046-381524A1BD50}" srcOrd="1" destOrd="0" presId="urn:microsoft.com/office/officeart/2005/8/layout/hierarchy2#1"/>
    <dgm:cxn modelId="{BA9993A7-C60C-46E6-834D-C9F4D1A4BD86}" type="presParOf" srcId="{3599945C-8343-44E4-8BDB-CEF9A0109B64}" destId="{5155909F-79B1-43C8-ACEC-E114278EC6F6}" srcOrd="10" destOrd="0" presId="urn:microsoft.com/office/officeart/2005/8/layout/hierarchy2#1"/>
    <dgm:cxn modelId="{F98C0167-7725-4453-829D-446D2FAB363F}" type="presParOf" srcId="{5155909F-79B1-43C8-ACEC-E114278EC6F6}" destId="{AC88B9BE-F653-4EF3-8B5D-7A6228ADC266}" srcOrd="0" destOrd="0" presId="urn:microsoft.com/office/officeart/2005/8/layout/hierarchy2#1"/>
    <dgm:cxn modelId="{51B8E5B8-7130-4290-9716-ACD30B21E0AA}" type="presParOf" srcId="{3599945C-8343-44E4-8BDB-CEF9A0109B64}" destId="{A4D665B0-FC7D-40EF-A8E8-385D3E156F3F}" srcOrd="11" destOrd="0" presId="urn:microsoft.com/office/officeart/2005/8/layout/hierarchy2#1"/>
    <dgm:cxn modelId="{54EA7498-A688-4251-A720-898AC22FA945}" type="presParOf" srcId="{A4D665B0-FC7D-40EF-A8E8-385D3E156F3F}" destId="{DD0E98B0-1E8C-4835-BA01-514A7F380AD4}" srcOrd="0" destOrd="0" presId="urn:microsoft.com/office/officeart/2005/8/layout/hierarchy2#1"/>
    <dgm:cxn modelId="{C827889F-A98C-4E37-9A24-ED659DD5B46C}" type="presParOf" srcId="{A4D665B0-FC7D-40EF-A8E8-385D3E156F3F}" destId="{9D3AA578-41BD-4A0E-92BB-737AE5CBFE73}" srcOrd="1" destOrd="0" presId="urn:microsoft.com/office/officeart/2005/8/layout/hierarchy2#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0069035" cy="3923491"/>
        <a:chOff x="0" y="0"/>
        <a:chExt cx="10069035" cy="3923491"/>
      </a:xfrm>
    </dsp:grpSpPr>
    <dsp:sp modelId="{4EE4A74F-00F5-4650-A2EB-E6F266B0D174}">
      <dsp:nvSpPr>
        <dsp:cNvPr id="3" name="圆角矩形 2"/>
        <dsp:cNvSpPr/>
      </dsp:nvSpPr>
      <dsp:spPr bwMode="white">
        <a:xfrm>
          <a:off x="85371" y="1202219"/>
          <a:ext cx="2316753" cy="871703"/>
        </a:xfrm>
        <a:prstGeom prst="roundRect">
          <a:avLst>
            <a:gd name="adj" fmla="val 10000"/>
          </a:avLst>
        </a:prstGeom>
        <a:sp3d prstMaterial="dkEdge">
          <a:bevelT w="8200" h="38100"/>
        </a:sp3d>
      </dsp:spPr>
      <dsp:style>
        <a:lnRef idx="0">
          <a:schemeClr val="lt1"/>
        </a:lnRef>
        <a:fillRef idx="2">
          <a:schemeClr val="accent1"/>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洋务企业</a:t>
          </a:r>
        </a:p>
      </dsp:txBody>
      <dsp:txXfrm>
        <a:off x="85371" y="1202219"/>
        <a:ext cx="2316753" cy="871703"/>
      </dsp:txXfrm>
    </dsp:sp>
    <dsp:sp modelId="{A748196F-DB2F-4994-8A2B-7348B552F507}">
      <dsp:nvSpPr>
        <dsp:cNvPr id="4" name="任意多边形 3"/>
        <dsp:cNvSpPr/>
      </dsp:nvSpPr>
      <dsp:spPr bwMode="white">
        <a:xfrm>
          <a:off x="2213181" y="1118897"/>
          <a:ext cx="1567535" cy="17611"/>
        </a:xfrm>
        <a:custGeom>
          <a:avLst/>
          <a:gdLst/>
          <a:ahLst/>
          <a:cxnLst/>
          <a:pathLst>
            <a:path w="2469" h="28">
              <a:moveTo>
                <a:pt x="298" y="818"/>
              </a:moveTo>
              <a:lnTo>
                <a:pt x="2171" y="-790"/>
              </a:lnTo>
            </a:path>
          </a:pathLst>
        </a:custGeom>
      </dsp:spPr>
      <dsp:style>
        <a:lnRef idx="2">
          <a:schemeClr val="accent2"/>
        </a:lnRef>
        <a:fillRef idx="0">
          <a:schemeClr val="accent3">
            <a:tint val="9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2213181" y="1118897"/>
        <a:ext cx="1567535" cy="17611"/>
      </dsp:txXfrm>
    </dsp:sp>
    <dsp:sp modelId="{F10066F4-D3E7-49F5-A582-48679A6B8548}">
      <dsp:nvSpPr>
        <dsp:cNvPr id="5" name="圆角矩形 4"/>
        <dsp:cNvSpPr/>
      </dsp:nvSpPr>
      <dsp:spPr bwMode="white">
        <a:xfrm>
          <a:off x="3591774" y="245547"/>
          <a:ext cx="1914229" cy="743577"/>
        </a:xfrm>
        <a:prstGeom prst="roundRect">
          <a:avLst>
            <a:gd name="adj" fmla="val 10000"/>
          </a:avLst>
        </a:prstGeom>
        <a:sp3d prstMaterial="dkEdge">
          <a:bevelT w="8200" h="38100"/>
        </a:sp3d>
      </dsp:spPr>
      <dsp:style>
        <a:lnRef idx="0">
          <a:schemeClr val="lt1"/>
        </a:lnRef>
        <a:fillRef idx="2">
          <a:schemeClr val="accent2">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民用企业</a:t>
          </a:r>
        </a:p>
      </dsp:txBody>
      <dsp:txXfrm>
        <a:off x="3591774" y="245547"/>
        <a:ext cx="1914229" cy="743577"/>
      </dsp:txXfrm>
    </dsp:sp>
    <dsp:sp modelId="{E38DF30C-D6D3-4AC9-9DBB-A60A8361CECE}">
      <dsp:nvSpPr>
        <dsp:cNvPr id="6" name="任意多边形 5"/>
        <dsp:cNvSpPr/>
      </dsp:nvSpPr>
      <dsp:spPr bwMode="white">
        <a:xfrm>
          <a:off x="5476487" y="395831"/>
          <a:ext cx="1562241" cy="17611"/>
        </a:xfrm>
        <a:custGeom>
          <a:avLst/>
          <a:gdLst/>
          <a:ahLst/>
          <a:cxnLst/>
          <a:pathLst>
            <a:path w="2460" h="28">
              <a:moveTo>
                <a:pt x="46" y="349"/>
              </a:moveTo>
              <a:lnTo>
                <a:pt x="2414" y="-321"/>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476487" y="395831"/>
        <a:ext cx="1562241" cy="17611"/>
      </dsp:txXfrm>
    </dsp:sp>
    <dsp:sp modelId="{7840C998-9AE8-4A82-8CF8-C47B13C787DB}">
      <dsp:nvSpPr>
        <dsp:cNvPr id="7" name="圆角矩形 6"/>
        <dsp:cNvSpPr/>
      </dsp:nvSpPr>
      <dsp:spPr bwMode="white">
        <a:xfrm>
          <a:off x="7009211" y="0"/>
          <a:ext cx="2453512" cy="383875"/>
        </a:xfrm>
        <a:prstGeom prst="roundRect">
          <a:avLst>
            <a:gd name="adj" fmla="val 10000"/>
          </a:avLst>
        </a:prstGeom>
        <a:solidFill>
          <a:srgbClr val="9DD0F0"/>
        </a:solidFill>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轮船招商局</a:t>
          </a:r>
        </a:p>
      </dsp:txBody>
      <dsp:txXfrm>
        <a:off x="7009211" y="0"/>
        <a:ext cx="2453512" cy="383875"/>
      </dsp:txXfrm>
    </dsp:sp>
    <dsp:sp modelId="{1432FB34-A990-43B1-B6C6-19CB702152AA}">
      <dsp:nvSpPr>
        <dsp:cNvPr id="8" name="任意多边形 7"/>
        <dsp:cNvSpPr/>
      </dsp:nvSpPr>
      <dsp:spPr bwMode="white">
        <a:xfrm>
          <a:off x="5505686" y="630499"/>
          <a:ext cx="1516258" cy="17611"/>
        </a:xfrm>
        <a:custGeom>
          <a:avLst/>
          <a:gdLst/>
          <a:ahLst/>
          <a:cxnLst/>
          <a:pathLst>
            <a:path w="2388" h="28">
              <a:moveTo>
                <a:pt x="1" y="-21"/>
              </a:moveTo>
              <a:lnTo>
                <a:pt x="2387" y="48"/>
              </a:lnTo>
            </a:path>
          </a:pathLst>
        </a:custGeom>
      </dsp:spPr>
      <dsp:style>
        <a:lnRef idx="2">
          <a:schemeClr val="accent3"/>
        </a:lnRef>
        <a:fillRef idx="0">
          <a:schemeClr val="accent4">
            <a:tint val="70000"/>
          </a:schemeClr>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tx1"/>
            </a:solidFill>
            <a:latin typeface="黑体" panose="02010609060101010101" charset="-122"/>
            <a:ea typeface="黑体" panose="02010609060101010101" charset="-122"/>
          </a:endParaRPr>
        </a:p>
      </dsp:txBody>
      <dsp:txXfrm>
        <a:off x="5505686" y="630499"/>
        <a:ext cx="1516258" cy="17611"/>
      </dsp:txXfrm>
    </dsp:sp>
    <dsp:sp modelId="{D511A6C9-7596-435C-8FA5-5F125F6E0F33}">
      <dsp:nvSpPr>
        <dsp:cNvPr id="9" name="圆角矩形 8"/>
        <dsp:cNvSpPr/>
      </dsp:nvSpPr>
      <dsp:spPr bwMode="white">
        <a:xfrm>
          <a:off x="7021626" y="469337"/>
          <a:ext cx="2450180" cy="383875"/>
        </a:xfrm>
        <a:prstGeom prst="roundRect">
          <a:avLst>
            <a:gd name="adj" fmla="val 10000"/>
          </a:avLst>
        </a:prstGeom>
        <a:solidFill>
          <a:srgbClr val="9DD0F0"/>
        </a:solidFill>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sz="2000" dirty="0">
              <a:latin typeface="黑体" panose="02010609060101010101" charset="-122"/>
              <a:ea typeface="黑体" panose="02010609060101010101" charset="-122"/>
            </a:rPr>
            <a:t>开平矿务局</a:t>
          </a:r>
          <a:endParaRPr lang="zh-CN" altLang="en-US" sz="2000" dirty="0">
            <a:latin typeface="黑体" panose="02010609060101010101" charset="-122"/>
            <a:ea typeface="黑体" panose="02010609060101010101" charset="-122"/>
          </a:endParaRPr>
        </a:p>
      </dsp:txBody>
      <dsp:txXfrm>
        <a:off x="7021626" y="469337"/>
        <a:ext cx="2450180" cy="383875"/>
      </dsp:txXfrm>
    </dsp:sp>
    <dsp:sp modelId="{501FAC65-8759-4F13-9991-C732A0AD0DBA}">
      <dsp:nvSpPr>
        <dsp:cNvPr id="10" name="任意多边形 9"/>
        <dsp:cNvSpPr/>
      </dsp:nvSpPr>
      <dsp:spPr bwMode="white">
        <a:xfrm>
          <a:off x="5485846" y="822456"/>
          <a:ext cx="2290428" cy="17611"/>
        </a:xfrm>
        <a:custGeom>
          <a:avLst/>
          <a:gdLst/>
          <a:ahLst/>
          <a:cxnLst/>
          <a:pathLst>
            <a:path w="3607" h="28">
              <a:moveTo>
                <a:pt x="32" y="-323"/>
              </a:moveTo>
              <a:lnTo>
                <a:pt x="3575" y="351"/>
              </a:lnTo>
            </a:path>
          </a:pathLst>
        </a:custGeom>
        <a:ln>
          <a:noFill/>
        </a:ln>
      </dsp:spPr>
      <dsp:style>
        <a:lnRef idx="2">
          <a:schemeClr val="accent3"/>
        </a:lnRef>
        <a:fillRef idx="0">
          <a:schemeClr val="accent4">
            <a:tint val="70000"/>
          </a:schemeClr>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tx1"/>
            </a:solidFill>
            <a:latin typeface="黑体" panose="02010609060101010101" charset="-122"/>
            <a:ea typeface="黑体" panose="02010609060101010101" charset="-122"/>
          </a:endParaRPr>
        </a:p>
      </dsp:txBody>
      <dsp:txXfrm>
        <a:off x="5485846" y="822456"/>
        <a:ext cx="2290428" cy="17611"/>
      </dsp:txXfrm>
    </dsp:sp>
    <dsp:sp modelId="{005E5DF2-0E73-476A-8EA4-FBCB3FC05B6F}">
      <dsp:nvSpPr>
        <dsp:cNvPr id="11" name="圆角矩形 10"/>
        <dsp:cNvSpPr/>
      </dsp:nvSpPr>
      <dsp:spPr bwMode="white">
        <a:xfrm>
          <a:off x="7756116" y="851257"/>
          <a:ext cx="736932" cy="387859"/>
        </a:xfrm>
        <a:prstGeom prst="roundRect">
          <a:avLst>
            <a:gd name="adj" fmla="val 10000"/>
          </a:avLst>
        </a:prstGeom>
        <a:noFill/>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7620" tIns="7620" rIns="7620" bIns="76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dirty="0">
              <a:latin typeface="黑体" panose="02010609060101010101" charset="-122"/>
              <a:ea typeface="黑体" panose="02010609060101010101" charset="-122"/>
            </a:rPr>
            <a:t>等等</a:t>
          </a:r>
          <a:r>
            <a:rPr lang="en-US" altLang="zh-CN" sz="1200" dirty="0">
              <a:latin typeface="黑体" panose="02010609060101010101" charset="-122"/>
              <a:ea typeface="黑体" panose="02010609060101010101" charset="-122"/>
            </a:rPr>
            <a:t>…</a:t>
          </a:r>
          <a:endParaRPr lang="zh-CN" altLang="en-US" sz="1200" dirty="0">
            <a:latin typeface="黑体" panose="02010609060101010101" charset="-122"/>
            <a:ea typeface="黑体" panose="02010609060101010101" charset="-122"/>
          </a:endParaRPr>
        </a:p>
      </dsp:txBody>
      <dsp:txXfrm>
        <a:off x="7756116" y="851257"/>
        <a:ext cx="736932" cy="387859"/>
      </dsp:txXfrm>
    </dsp:sp>
    <dsp:sp modelId="{FE8EEA2F-FAC3-47DA-9A85-D047F0C9BA5A}">
      <dsp:nvSpPr>
        <dsp:cNvPr id="12" name="任意多边形 11"/>
        <dsp:cNvSpPr/>
      </dsp:nvSpPr>
      <dsp:spPr bwMode="white">
        <a:xfrm>
          <a:off x="2229521" y="2114165"/>
          <a:ext cx="1534856" cy="17611"/>
        </a:xfrm>
        <a:custGeom>
          <a:avLst/>
          <a:gdLst/>
          <a:ahLst/>
          <a:cxnLst/>
          <a:pathLst>
            <a:path w="2417" h="28">
              <a:moveTo>
                <a:pt x="272" y="-750"/>
              </a:moveTo>
              <a:lnTo>
                <a:pt x="2145" y="777"/>
              </a:lnTo>
            </a:path>
          </a:pathLst>
        </a:custGeom>
      </dsp:spPr>
      <dsp:style>
        <a:lnRef idx="2">
          <a:schemeClr val="accent2"/>
        </a:lnRef>
        <a:fillRef idx="0">
          <a:schemeClr val="accent3">
            <a:tint val="9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2229521" y="2114165"/>
        <a:ext cx="1534856" cy="17611"/>
      </dsp:txXfrm>
    </dsp:sp>
    <dsp:sp modelId="{079D29A0-99A1-44EE-A363-EF0094DBF2D4}">
      <dsp:nvSpPr>
        <dsp:cNvPr id="13" name="圆角矩形 12"/>
        <dsp:cNvSpPr/>
      </dsp:nvSpPr>
      <dsp:spPr bwMode="white">
        <a:xfrm>
          <a:off x="3591774" y="2236083"/>
          <a:ext cx="1914229" cy="743577"/>
        </a:xfrm>
        <a:prstGeom prst="roundRect">
          <a:avLst>
            <a:gd name="adj" fmla="val 10000"/>
          </a:avLst>
        </a:prstGeom>
        <a:solidFill>
          <a:srgbClr val="9EDDBC"/>
        </a:solidFill>
        <a:sp3d prstMaterial="dkEdge">
          <a:bevelT w="8200" h="38100"/>
        </a:sp3d>
      </dsp:spPr>
      <dsp:style>
        <a:lnRef idx="0">
          <a:schemeClr val="lt1"/>
        </a:lnRef>
        <a:fillRef idx="2">
          <a:schemeClr val="accent2">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军工企业</a:t>
          </a:r>
        </a:p>
      </dsp:txBody>
      <dsp:txXfrm>
        <a:off x="3591774" y="2236083"/>
        <a:ext cx="1914229" cy="743577"/>
      </dsp:txXfrm>
    </dsp:sp>
    <dsp:sp modelId="{9C36BAE3-DBA4-4197-874C-FC3C31B71C54}">
      <dsp:nvSpPr>
        <dsp:cNvPr id="14" name="任意多边形 13"/>
        <dsp:cNvSpPr/>
      </dsp:nvSpPr>
      <dsp:spPr bwMode="white">
        <a:xfrm>
          <a:off x="5298515" y="2011417"/>
          <a:ext cx="1871821" cy="17611"/>
        </a:xfrm>
        <a:custGeom>
          <a:avLst/>
          <a:gdLst/>
          <a:ahLst/>
          <a:cxnLst/>
          <a:pathLst>
            <a:path w="2948" h="28">
              <a:moveTo>
                <a:pt x="327" y="939"/>
              </a:moveTo>
              <a:lnTo>
                <a:pt x="2621" y="-912"/>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298515" y="2011417"/>
        <a:ext cx="1871821" cy="17611"/>
      </dsp:txXfrm>
    </dsp:sp>
    <dsp:sp modelId="{7A72BCF3-D70A-446C-9BCF-DC575853E842}">
      <dsp:nvSpPr>
        <dsp:cNvPr id="15" name="圆角矩形 14"/>
        <dsp:cNvSpPr/>
      </dsp:nvSpPr>
      <dsp:spPr bwMode="white">
        <a:xfrm>
          <a:off x="6962847" y="1240637"/>
          <a:ext cx="2453512" cy="383875"/>
        </a:xfrm>
        <a:prstGeom prst="roundRect">
          <a:avLst>
            <a:gd name="adj" fmla="val 10000"/>
          </a:avLst>
        </a:prstGeom>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江南制造总局   </a:t>
          </a:r>
        </a:p>
      </dsp:txBody>
      <dsp:txXfrm>
        <a:off x="6962847" y="1240637"/>
        <a:ext cx="2453512" cy="383875"/>
      </dsp:txXfrm>
    </dsp:sp>
    <dsp:sp modelId="{758BC863-3215-4AF4-B272-81AF35E6570C}">
      <dsp:nvSpPr>
        <dsp:cNvPr id="16" name="任意多边形 15"/>
        <dsp:cNvSpPr/>
      </dsp:nvSpPr>
      <dsp:spPr bwMode="white">
        <a:xfrm>
          <a:off x="5418810" y="2232145"/>
          <a:ext cx="1631231" cy="17611"/>
        </a:xfrm>
        <a:custGeom>
          <a:avLst/>
          <a:gdLst/>
          <a:ahLst/>
          <a:cxnLst/>
          <a:pathLst>
            <a:path w="2569" h="28">
              <a:moveTo>
                <a:pt x="137" y="592"/>
              </a:moveTo>
              <a:lnTo>
                <a:pt x="2432" y="-564"/>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418810" y="2232145"/>
        <a:ext cx="1631231" cy="17611"/>
      </dsp:txXfrm>
    </dsp:sp>
    <dsp:sp modelId="{A1812677-2A5D-469D-BFDA-7D06972A1866}">
      <dsp:nvSpPr>
        <dsp:cNvPr id="17" name="圆角矩形 16"/>
        <dsp:cNvSpPr/>
      </dsp:nvSpPr>
      <dsp:spPr bwMode="white">
        <a:xfrm>
          <a:off x="6962847" y="1682093"/>
          <a:ext cx="2453512" cy="383875"/>
        </a:xfrm>
        <a:prstGeom prst="roundRect">
          <a:avLst>
            <a:gd name="adj" fmla="val 10000"/>
          </a:avLst>
        </a:prstGeom>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金陵机器局</a:t>
          </a:r>
        </a:p>
      </dsp:txBody>
      <dsp:txXfrm>
        <a:off x="6962847" y="1682093"/>
        <a:ext cx="2453512" cy="383875"/>
      </dsp:txXfrm>
    </dsp:sp>
    <dsp:sp modelId="{442452E3-DAA5-42CE-BA90-170DD3DDE525}">
      <dsp:nvSpPr>
        <dsp:cNvPr id="18" name="任意多边形 17"/>
        <dsp:cNvSpPr/>
      </dsp:nvSpPr>
      <dsp:spPr bwMode="white">
        <a:xfrm>
          <a:off x="5491478" y="2452873"/>
          <a:ext cx="1485894" cy="17611"/>
        </a:xfrm>
        <a:custGeom>
          <a:avLst/>
          <a:gdLst/>
          <a:ahLst/>
          <a:cxnLst/>
          <a:pathLst>
            <a:path w="2340" h="28">
              <a:moveTo>
                <a:pt x="23" y="244"/>
              </a:moveTo>
              <a:lnTo>
                <a:pt x="2317" y="-216"/>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491478" y="2452873"/>
        <a:ext cx="1485894" cy="17611"/>
      </dsp:txXfrm>
    </dsp:sp>
    <dsp:sp modelId="{BFBCEBBD-7977-413D-B044-532010E4B6EF}">
      <dsp:nvSpPr>
        <dsp:cNvPr id="19" name="圆角矩形 18"/>
        <dsp:cNvSpPr/>
      </dsp:nvSpPr>
      <dsp:spPr bwMode="white">
        <a:xfrm>
          <a:off x="6962847" y="2123549"/>
          <a:ext cx="2453512" cy="383875"/>
        </a:xfrm>
        <a:prstGeom prst="roundRect">
          <a:avLst>
            <a:gd name="adj" fmla="val 10000"/>
          </a:avLst>
        </a:prstGeom>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福州船政局</a:t>
          </a:r>
        </a:p>
      </dsp:txBody>
      <dsp:txXfrm>
        <a:off x="6962847" y="2123549"/>
        <a:ext cx="2453512" cy="383875"/>
      </dsp:txXfrm>
    </dsp:sp>
    <dsp:sp modelId="{EF739962-6DD6-4608-80D8-A872F6A21CD0}">
      <dsp:nvSpPr>
        <dsp:cNvPr id="20" name="任意多边形 19"/>
        <dsp:cNvSpPr/>
      </dsp:nvSpPr>
      <dsp:spPr bwMode="white">
        <a:xfrm>
          <a:off x="5502200" y="2673601"/>
          <a:ext cx="1464450" cy="17611"/>
        </a:xfrm>
        <a:custGeom>
          <a:avLst/>
          <a:gdLst/>
          <a:ahLst/>
          <a:cxnLst/>
          <a:pathLst>
            <a:path w="2306" h="28">
              <a:moveTo>
                <a:pt x="6" y="-104"/>
              </a:moveTo>
              <a:lnTo>
                <a:pt x="2300" y="131"/>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502200" y="2673601"/>
        <a:ext cx="1464450" cy="17611"/>
      </dsp:txXfrm>
    </dsp:sp>
    <dsp:sp modelId="{E9F4E344-B7E9-430E-A18E-85F4D7F31998}">
      <dsp:nvSpPr>
        <dsp:cNvPr id="21" name="圆角矩形 20"/>
        <dsp:cNvSpPr/>
      </dsp:nvSpPr>
      <dsp:spPr bwMode="white">
        <a:xfrm>
          <a:off x="6962847" y="2565005"/>
          <a:ext cx="2453512" cy="383875"/>
        </a:xfrm>
        <a:prstGeom prst="roundRect">
          <a:avLst>
            <a:gd name="adj" fmla="val 10000"/>
          </a:avLst>
        </a:prstGeom>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天津机器局</a:t>
          </a:r>
        </a:p>
      </dsp:txBody>
      <dsp:txXfrm>
        <a:off x="6962847" y="2565005"/>
        <a:ext cx="2453512" cy="383875"/>
      </dsp:txXfrm>
    </dsp:sp>
    <dsp:sp modelId="{D39DFA04-8F3F-4CE9-9640-965ED99EB457}">
      <dsp:nvSpPr>
        <dsp:cNvPr id="22" name="任意多边形 21"/>
        <dsp:cNvSpPr/>
      </dsp:nvSpPr>
      <dsp:spPr bwMode="white">
        <a:xfrm>
          <a:off x="5448437" y="2894329"/>
          <a:ext cx="1571977" cy="17611"/>
        </a:xfrm>
        <a:custGeom>
          <a:avLst/>
          <a:gdLst/>
          <a:ahLst/>
          <a:cxnLst/>
          <a:pathLst>
            <a:path w="2476" h="28">
              <a:moveTo>
                <a:pt x="91" y="-451"/>
              </a:moveTo>
              <a:lnTo>
                <a:pt x="2385" y="479"/>
              </a:lnTo>
            </a:path>
          </a:pathLst>
        </a:custGeom>
      </dsp:spPr>
      <dsp:style>
        <a:lnRef idx="2">
          <a:schemeClr val="accent3"/>
        </a:lnRef>
        <a:fillRef idx="0">
          <a:schemeClr val="accent4">
            <a:tint val="70000"/>
          </a:schemeClr>
        </a:fillRef>
        <a:effectRef idx="0">
          <a:scrgbClr r="0" g="0" b="0"/>
        </a:effectRef>
        <a:fontRef idx="minor"/>
      </dsp:style>
      <dsp:txBody>
        <a:bodyPr anchor="ctr"/>
        <a:lstStyle>
          <a:lvl1pPr algn="ctr"/>
          <a:lvl2pPr algn="ctr"/>
          <a:lvl3pPr algn="ctr"/>
          <a:lvl4pPr algn="ctr"/>
          <a:lvl5pPr algn="ctr"/>
          <a:lvl6pPr algn="ctr"/>
          <a:lvl7pPr algn="ctr"/>
          <a:lvl8pPr algn="ctr"/>
          <a:lvl9pPr algn="ctr"/>
        </a:lstStyle>
        <a:p>
          <a:pPr lvl="0">
            <a:lnSpc>
              <a:spcPct val="100000"/>
            </a:lnSpc>
            <a:spcBef>
              <a:spcPct val="0"/>
            </a:spcBef>
            <a:spcAft>
              <a:spcPct val="35000"/>
            </a:spcAft>
          </a:pPr>
          <a:endParaRPr lang="zh-CN" altLang="en-US" sz="2000">
            <a:solidFill>
              <a:schemeClr val="tx1"/>
            </a:solidFill>
            <a:latin typeface="黑体" panose="02010609060101010101" charset="-122"/>
            <a:ea typeface="黑体" panose="02010609060101010101" charset="-122"/>
          </a:endParaRPr>
        </a:p>
      </dsp:txBody>
      <dsp:txXfrm>
        <a:off x="5448437" y="2894329"/>
        <a:ext cx="1571977" cy="17611"/>
      </dsp:txXfrm>
    </dsp:sp>
    <dsp:sp modelId="{69F8297A-7E31-4DCC-8BCE-BEF805848002}">
      <dsp:nvSpPr>
        <dsp:cNvPr id="23" name="圆角矩形 22"/>
        <dsp:cNvSpPr/>
      </dsp:nvSpPr>
      <dsp:spPr bwMode="white">
        <a:xfrm>
          <a:off x="6962847" y="3006460"/>
          <a:ext cx="2453512" cy="383875"/>
        </a:xfrm>
        <a:prstGeom prst="roundRect">
          <a:avLst>
            <a:gd name="adj" fmla="val 10000"/>
          </a:avLst>
        </a:prstGeom>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12700" tIns="12700" rIns="12700" bIns="1270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000" dirty="0">
              <a:latin typeface="黑体" panose="02010609060101010101" charset="-122"/>
              <a:ea typeface="黑体" panose="02010609060101010101" charset="-122"/>
            </a:rPr>
            <a:t>湖北枪炮厂</a:t>
          </a:r>
        </a:p>
      </dsp:txBody>
      <dsp:txXfrm>
        <a:off x="6962847" y="3006460"/>
        <a:ext cx="2453512" cy="383875"/>
      </dsp:txXfrm>
    </dsp:sp>
    <dsp:sp modelId="{5155909F-79B1-43C8-ACEC-E114278EC6F6}">
      <dsp:nvSpPr>
        <dsp:cNvPr id="24" name="任意多边形 23"/>
        <dsp:cNvSpPr/>
      </dsp:nvSpPr>
      <dsp:spPr bwMode="white">
        <a:xfrm>
          <a:off x="5359185" y="3136596"/>
          <a:ext cx="2114809" cy="17611"/>
        </a:xfrm>
        <a:custGeom>
          <a:avLst/>
          <a:gdLst/>
          <a:ahLst/>
          <a:cxnLst/>
          <a:pathLst>
            <a:path w="3330" h="28">
              <a:moveTo>
                <a:pt x="231" y="-833"/>
              </a:moveTo>
              <a:lnTo>
                <a:pt x="3099" y="860"/>
              </a:lnTo>
            </a:path>
          </a:pathLst>
        </a:custGeom>
        <a:ln>
          <a:noFill/>
        </a:ln>
      </dsp:spPr>
      <dsp:style>
        <a:lnRef idx="2">
          <a:schemeClr val="accent3"/>
        </a:lnRef>
        <a:fillRef idx="0">
          <a:schemeClr val="accent4">
            <a:tint val="70000"/>
          </a:schemeClr>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tx1"/>
            </a:solidFill>
            <a:latin typeface="黑体" panose="02010609060101010101" charset="-122"/>
            <a:ea typeface="黑体" panose="02010609060101010101" charset="-122"/>
          </a:endParaRPr>
        </a:p>
      </dsp:txBody>
      <dsp:txXfrm>
        <a:off x="5359185" y="3136596"/>
        <a:ext cx="2114809" cy="17611"/>
      </dsp:txXfrm>
    </dsp:sp>
    <dsp:sp modelId="{DD0E98B0-1E8C-4835-BA01-514A7F380AD4}">
      <dsp:nvSpPr>
        <dsp:cNvPr id="25" name="圆角矩形 24"/>
        <dsp:cNvSpPr/>
      </dsp:nvSpPr>
      <dsp:spPr bwMode="white">
        <a:xfrm>
          <a:off x="7327174" y="3489002"/>
          <a:ext cx="1575821" cy="387859"/>
        </a:xfrm>
        <a:prstGeom prst="roundRect">
          <a:avLst>
            <a:gd name="adj" fmla="val 10000"/>
          </a:avLst>
        </a:prstGeom>
        <a:noFill/>
        <a:sp3d prstMaterial="dkEdge">
          <a:bevelT w="8200" h="38100"/>
        </a:sp3d>
      </dsp:spPr>
      <dsp:style>
        <a:lnRef idx="0">
          <a:schemeClr val="lt1"/>
        </a:lnRef>
        <a:fillRef idx="2">
          <a:schemeClr val="accent3">
            <a:hueOff val="0"/>
            <a:satOff val="0"/>
            <a:lumOff val="0"/>
            <a:alpha val="100000"/>
          </a:schemeClr>
        </a:fillRef>
        <a:effectRef idx="1">
          <a:scrgbClr r="0" g="0" b="0"/>
        </a:effectRef>
        <a:fontRef idx="minor">
          <a:schemeClr val="dk1"/>
        </a:fontRef>
      </dsp:style>
      <dsp:txBody>
        <a:bodyPr lIns="7620" tIns="7620" rIns="7620" bIns="762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1200" dirty="0">
              <a:latin typeface="黑体" panose="02010609060101010101" charset="-122"/>
              <a:ea typeface="黑体" panose="02010609060101010101" charset="-122"/>
            </a:rPr>
            <a:t>等等</a:t>
          </a:r>
          <a:r>
            <a:rPr lang="en-US" altLang="zh-CN" sz="1200" dirty="0">
              <a:latin typeface="黑体" panose="02010609060101010101" charset="-122"/>
              <a:ea typeface="黑体" panose="02010609060101010101" charset="-122"/>
            </a:rPr>
            <a:t>…</a:t>
          </a:r>
          <a:endParaRPr lang="zh-CN" altLang="en-US" sz="1200" dirty="0">
            <a:latin typeface="黑体" panose="02010609060101010101" charset="-122"/>
            <a:ea typeface="黑体" panose="02010609060101010101" charset="-122"/>
          </a:endParaRPr>
        </a:p>
      </dsp:txBody>
      <dsp:txXfrm>
        <a:off x="7327174" y="3489002"/>
        <a:ext cx="1575821" cy="38785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1">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endSty" val="noArr"/>
                        <dgm:param type="begPts" val="midR"/>
                        <dgm:param type="endPts" val="midL"/>
                      </dgm:alg>
                    </dgm:if>
                    <dgm:else name="Name14">
                      <dgm:alg type="conn">
                        <dgm:param type="dim" val="1D"/>
                        <dgm:param type="endSty" val="noArr"/>
                        <dgm:param type="begPts" val="midL"/>
                        <dgm:param type="endPts" val="mid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1">
  <dgm:title val=""/>
  <dgm:desc val=""/>
  <dgm:catLst>
    <dgm:cat type="simple" pri="103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alignNode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b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callout">
    <dgm:scene3d>
      <a:camera prst="orthographicFront"/>
      <a:lightRig rig="threePt" dir="t"/>
    </dgm:scene3d>
    <dgm:txPr/>
    <dgm:style>
      <a:lnRef idx="1">
        <a:scrgbClr r="0" g="0" b="0"/>
      </a:lnRef>
      <a:fillRef idx="2">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1">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1">
        <a:scrgbClr r="0" g="0" b="0"/>
      </a:lnRef>
      <a:fillRef idx="1">
        <a:scrgbClr r="0" g="0" b="0"/>
      </a:fillRef>
      <a:effectRef idx="1">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fg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txPr/>
    <dgm:style>
      <a:lnRef idx="1">
        <a:scrgbClr r="0" g="0" b="0"/>
      </a:lnRef>
      <a:fillRef idx="2">
        <a:scrgbClr r="0" g="0" b="0"/>
      </a:fillRef>
      <a:effectRef idx="1">
        <a:scrgbClr r="0" g="0" b="0"/>
      </a:effectRef>
      <a:fontRef idx="minor">
        <a:schemeClr val="dk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2">
        <a:scrgbClr r="0" g="0" b="0"/>
      </a:fillRef>
      <a:effectRef idx="1">
        <a:scrgbClr r="0" g="0" b="0"/>
      </a:effectRef>
      <a:fontRef idx="minor">
        <a:schemeClr val="dk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2">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5" Type="http://schemas.openxmlformats.org/officeDocument/2006/relationships/image" Target="../media/image1.jpeg"/><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5" Type="http://schemas.openxmlformats.org/officeDocument/2006/relationships/image" Target="../media/image2.jpeg"/><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5" Type="http://schemas.openxmlformats.org/officeDocument/2006/relationships/image" Target="../media/image3.jpeg"/><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5" Type="http://schemas.openxmlformats.org/officeDocument/2006/relationships/tags" Target="../tags/tag30.xml"/><Relationship Id="rId4" Type="http://schemas.openxmlformats.org/officeDocument/2006/relationships/tags" Target="../tags/tag29.xml"/><Relationship Id="rId3" Type="http://schemas.openxmlformats.org/officeDocument/2006/relationships/tags" Target="../tags/tag28.xml"/><Relationship Id="rId2" Type="http://schemas.openxmlformats.org/officeDocument/2006/relationships/tags" Target="../tags/tag2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35.xml"/><Relationship Id="rId5" Type="http://schemas.openxmlformats.org/officeDocument/2006/relationships/tags" Target="../tags/tag34.xml"/><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p>
            <a:endParaRPr lang="zh-CN" altLang="en-US"/>
          </a:p>
        </p:txBody>
      </p:sp>
      <p:sp>
        <p:nvSpPr>
          <p:cNvPr id="6" name="灯片编号占位符 5"/>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2" name="图片 1" descr="封面"/>
          <p:cNvPicPr>
            <a:picLocks noChangeAspect="1"/>
          </p:cNvPicPr>
          <p:nvPr userDrawn="1"/>
        </p:nvPicPr>
        <p:blipFill>
          <a:blip r:embed="rId5"/>
          <a:stretch>
            <a:fillRect/>
          </a:stretch>
        </p:blipFill>
        <p:spPr>
          <a:xfrm>
            <a:off x="0" y="0"/>
            <a:ext cx="12193905" cy="6843395"/>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日期占位符 3"/>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3"/>
            </p:custDataLst>
          </p:nvPr>
        </p:nvSpPr>
        <p:spPr/>
        <p:txBody>
          <a:bodyPr/>
          <a:lstStyle/>
          <a:p>
            <a:endParaRPr lang="zh-CN" altLang="en-US"/>
          </a:p>
        </p:txBody>
      </p:sp>
      <p:sp>
        <p:nvSpPr>
          <p:cNvPr id="6" name="灯片编号占位符 5"/>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2" name="图片 1" descr="内页背景"/>
          <p:cNvPicPr>
            <a:picLocks noChangeAspect="1"/>
          </p:cNvPicPr>
          <p:nvPr userDrawn="1"/>
        </p:nvPicPr>
        <p:blipFill>
          <a:blip r:embed="rId5"/>
          <a:stretch>
            <a:fillRect/>
          </a:stretch>
        </p:blipFill>
        <p:spPr>
          <a:xfrm>
            <a:off x="-6350" y="0"/>
            <a:ext cx="12198350" cy="6831965"/>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日期占位符 4"/>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3"/>
            </p:custDataLst>
          </p:nvPr>
        </p:nvSpPr>
        <p:spPr/>
        <p:txBody>
          <a:bodyPr/>
          <a:lstStyle/>
          <a:p>
            <a:endParaRPr lang="zh-CN" altLang="en-US"/>
          </a:p>
        </p:txBody>
      </p:sp>
      <p:sp>
        <p:nvSpPr>
          <p:cNvPr id="7" name="灯片编号占位符 6"/>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pic>
        <p:nvPicPr>
          <p:cNvPr id="2" name="图片 1" descr="谢谢观看"/>
          <p:cNvPicPr>
            <a:picLocks noChangeAspect="1"/>
          </p:cNvPicPr>
          <p:nvPr userDrawn="1"/>
        </p:nvPicPr>
        <p:blipFill>
          <a:blip r:embed="rId5"/>
          <a:stretch>
            <a:fillRect/>
          </a:stretch>
        </p:blipFill>
        <p:spPr>
          <a:xfrm>
            <a:off x="-6985" y="-3810"/>
            <a:ext cx="12226290" cy="686562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86" y="1555195"/>
            <a:ext cx="5233520" cy="4608432"/>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3"/>
            </p:custDataLst>
          </p:nvPr>
        </p:nvSpPr>
        <p:spPr>
          <a:xfrm>
            <a:off x="6350989" y="1555280"/>
            <a:ext cx="5227685" cy="4608237"/>
          </a:xfrm>
        </p:spPr>
        <p:txBody>
          <a:bodyPr vert="horz" lIns="90000" tIns="46800" rIns="90000" bIns="46800" rtlCol="0">
            <a:normAutofit/>
          </a:bodyPr>
          <a:lstStyle>
            <a:lvl1pPr>
              <a:buNone/>
              <a:defRPr sz="1600"/>
            </a:lvl1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p>
            <a:r>
              <a:rPr lang="zh-CN" altLang="en-US"/>
              <a:t>单击此处编辑母版标题样式</a:t>
            </a:r>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5750" y="914447"/>
            <a:ext cx="1044097" cy="5029459"/>
          </a:xfrm>
        </p:spPr>
        <p:txBody>
          <a:bodyPr vert="eaVert" lIns="90000" tIns="46800" rIns="90000" bIns="46800" rtlCol="0" anchor="ctr" anchorCtr="0">
            <a:normAutofit/>
          </a:bodyPr>
          <a:lstStyle>
            <a:lvl1pPr>
              <a:buNone/>
              <a:defRPr sz="2800"/>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84" y="914447"/>
            <a:ext cx="9170050" cy="5029459"/>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56" y="774040"/>
            <a:ext cx="10973817" cy="5483082"/>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912" y="2484128"/>
            <a:ext cx="9800110" cy="1018852"/>
          </a:xfrm>
        </p:spPr>
        <p:txBody>
          <a:bodyPr vert="horz" lIns="90000" tIns="46800" rIns="90000" bIns="46800" rtlCol="0" anchor="t" anchorCtr="0">
            <a:normAutofit/>
          </a:bodyPr>
          <a:lstStyle>
            <a:lvl1pPr algn="ctr">
              <a:defRPr sz="6000"/>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912" y="3560583"/>
            <a:ext cx="9800110" cy="471624"/>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tags" Target="../tags/tag40.xml"/><Relationship Id="rId13" Type="http://schemas.openxmlformats.org/officeDocument/2006/relationships/tags" Target="../tags/tag39.xml"/><Relationship Id="rId12" Type="http://schemas.openxmlformats.org/officeDocument/2006/relationships/tags" Target="../tags/tag38.xml"/><Relationship Id="rId11" Type="http://schemas.openxmlformats.org/officeDocument/2006/relationships/tags" Target="../tags/tag37.xml"/><Relationship Id="rId10" Type="http://schemas.openxmlformats.org/officeDocument/2006/relationships/tags" Target="../tags/tag36.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0"/>
            </p:custDataLst>
          </p:nvPr>
        </p:nvSpPr>
        <p:spPr>
          <a:xfrm>
            <a:off x="608456" y="608431"/>
            <a:ext cx="10970218" cy="705636"/>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1"/>
            </p:custDataLst>
          </p:nvPr>
        </p:nvSpPr>
        <p:spPr>
          <a:xfrm>
            <a:off x="608456" y="1490477"/>
            <a:ext cx="10970218" cy="4759445"/>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2"/>
            </p:custDataLst>
          </p:nvPr>
        </p:nvSpPr>
        <p:spPr>
          <a:xfrm>
            <a:off x="612056" y="6314725"/>
            <a:ext cx="2700250" cy="316816"/>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3"/>
            </p:custDataLst>
          </p:nvPr>
        </p:nvSpPr>
        <p:spPr>
          <a:xfrm>
            <a:off x="4116382" y="6314725"/>
            <a:ext cx="3960368" cy="316816"/>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4"/>
            </p:custDataLst>
          </p:nvPr>
        </p:nvSpPr>
        <p:spPr>
          <a:xfrm>
            <a:off x="8878424" y="6314725"/>
            <a:ext cx="2700250" cy="316816"/>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835" algn="l" defTabSz="914400" rtl="0" eaLnBrk="1" latinLnBrk="0" hangingPunct="1">
        <a:defRPr sz="1800" kern="1200">
          <a:solidFill>
            <a:schemeClr val="tx1"/>
          </a:solidFill>
          <a:latin typeface="+mn-lt"/>
          <a:ea typeface="+mn-ea"/>
          <a:cs typeface="+mn-cs"/>
        </a:defRPr>
      </a:lvl7pPr>
      <a:lvl8pPr marL="3201035" algn="l" defTabSz="914400" rtl="0" eaLnBrk="1" latinLnBrk="0" hangingPunct="1">
        <a:defRPr sz="1800" kern="1200">
          <a:solidFill>
            <a:schemeClr val="tx1"/>
          </a:solidFill>
          <a:latin typeface="+mn-lt"/>
          <a:ea typeface="+mn-ea"/>
          <a:cs typeface="+mn-cs"/>
        </a:defRPr>
      </a:lvl8pPr>
      <a:lvl9pPr marL="3658235"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4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8.xml"/><Relationship Id="rId1" Type="http://schemas.openxmlformats.org/officeDocument/2006/relationships/image" Target="../media/image7.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9.xml"/><Relationship Id="rId2" Type="http://schemas.openxmlformats.org/officeDocument/2006/relationships/image" Target="../media/image18.jpeg"/><Relationship Id="rId1" Type="http://schemas.openxmlformats.org/officeDocument/2006/relationships/image" Target="../media/image7.png"/></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50.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5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image" Target="../media/image7.pn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tags" Target="../tags/tag52.xml"/><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image" Target="../media/image7.pn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7.png"/><Relationship Id="rId2" Type="http://schemas.openxmlformats.org/officeDocument/2006/relationships/image" Target="../media/image26.jpeg"/><Relationship Id="rId1" Type="http://schemas.openxmlformats.org/officeDocument/2006/relationships/tags" Target="../tags/tag5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4.xml"/><Relationship Id="rId1" Type="http://schemas.openxmlformats.org/officeDocument/2006/relationships/image" Target="../media/image7.pn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image" Target="../media/image27.jpeg"/></Relationships>
</file>

<file path=ppt/slides/_rels/slide1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image" Target="../media/image7.png"/></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5.xml"/><Relationship Id="rId1" Type="http://schemas.openxmlformats.org/officeDocument/2006/relationships/image" Target="../media/image7.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6.xml"/><Relationship Id="rId1" Type="http://schemas.openxmlformats.org/officeDocument/2006/relationships/image" Target="../media/image7.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7.xml"/><Relationship Id="rId1" Type="http://schemas.openxmlformats.org/officeDocument/2006/relationships/image" Target="../media/image7.png"/></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58.xml"/><Relationship Id="rId2" Type="http://schemas.openxmlformats.org/officeDocument/2006/relationships/image" Target="../media/image31.png"/><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2.png"/><Relationship Id="rId1" Type="http://schemas.openxmlformats.org/officeDocument/2006/relationships/image" Target="../media/image7.pn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33.jpeg"/><Relationship Id="rId1" Type="http://schemas.openxmlformats.org/officeDocument/2006/relationships/image" Target="../media/image7.png"/></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7.png"/></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3.xml"/><Relationship Id="rId2" Type="http://schemas.openxmlformats.org/officeDocument/2006/relationships/image" Target="../media/image6.png"/><Relationship Id="rId1"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60.xml"/></Relationships>
</file>

<file path=ppt/slides/_rels/slide4.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10.jpeg"/><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png"/></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4.xml"/><Relationship Id="rId2" Type="http://schemas.openxmlformats.org/officeDocument/2006/relationships/image" Target="../media/image11.png"/><Relationship Id="rId1"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tags" Target="../tags/tag45.xml"/><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tags" Target="../tags/tag46.xml"/><Relationship Id="rId2" Type="http://schemas.openxmlformats.org/officeDocument/2006/relationships/image" Target="../media/image17.jpeg"/><Relationship Id="rId1"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7.xml"/><Relationship Id="rId1"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630930" y="3964940"/>
            <a:ext cx="7981062" cy="629468"/>
          </a:xfrm>
          <a:prstGeom prst="rect">
            <a:avLst/>
          </a:prstGeom>
          <a:noFill/>
        </p:spPr>
        <p:txBody>
          <a:bodyPr wrap="square" rtlCol="0">
            <a:spAutoFit/>
          </a:bodyPr>
          <a:lstStyle/>
          <a:p>
            <a:pPr marL="342900" indent="0" algn="l" fontAlgn="auto">
              <a:lnSpc>
                <a:spcPts val="5000"/>
              </a:lnSpc>
              <a:buClr>
                <a:srgbClr val="324969"/>
              </a:buClr>
              <a:buFont typeface="Wingdings" panose="05000000000000000000" charset="0"/>
              <a:buNone/>
            </a:pPr>
            <a:r>
              <a:rPr lang="zh-CN" altLang="en-US" sz="2600" spc="100" dirty="0">
                <a:solidFill>
                  <a:srgbClr val="000000"/>
                </a:solidFill>
                <a:uFillTx/>
                <a:latin typeface="黑体" panose="02010609060101010101" charset="-122"/>
                <a:ea typeface="黑体" panose="02010609060101010101" charset="-122"/>
                <a:cs typeface="黑体" panose="02010609060101010101" charset="-122"/>
                <a:sym typeface="+mn-ea"/>
              </a:rPr>
              <a:t>第二章 不同社会力量对国家出路的早期探索</a:t>
            </a:r>
            <a:endParaRPr lang="zh-CN" altLang="en-US" sz="2600" spc="100" dirty="0">
              <a:solidFill>
                <a:srgbClr val="000000"/>
              </a:solidFill>
              <a:uFillTx/>
              <a:latin typeface="黑体" panose="02010609060101010101" charset="-122"/>
              <a:ea typeface="黑体" panose="02010609060101010101" charset="-122"/>
              <a:cs typeface="黑体" panose="02010609060101010101" charset="-122"/>
              <a:sym typeface="+mn-ea"/>
            </a:endParaRPr>
          </a:p>
        </p:txBody>
      </p:sp>
      <p:sp>
        <p:nvSpPr>
          <p:cNvPr id="3" name="文本框 2"/>
          <p:cNvSpPr txBox="1"/>
          <p:nvPr/>
        </p:nvSpPr>
        <p:spPr>
          <a:xfrm>
            <a:off x="10109200" y="6165215"/>
            <a:ext cx="1600200" cy="398780"/>
          </a:xfrm>
          <a:prstGeom prst="rect">
            <a:avLst/>
          </a:prstGeom>
          <a:noFill/>
        </p:spPr>
        <p:txBody>
          <a:bodyPr wrap="square" rtlCol="0">
            <a:spAutoFit/>
          </a:bodyPr>
          <a:lstStyle/>
          <a:p>
            <a:r>
              <a:rPr lang="zh-CN" altLang="en-US" sz="2000">
                <a:solidFill>
                  <a:schemeClr val="tx2">
                    <a:lumMod val="90000"/>
                    <a:lumOff val="10000"/>
                  </a:schemeClr>
                </a:solidFill>
                <a:latin typeface="黑体" panose="02010609060101010101" charset="-122"/>
                <a:ea typeface="黑体" panose="02010609060101010101" charset="-122"/>
                <a:cs typeface="黑体" panose="02010609060101010101" charset="-122"/>
              </a:rPr>
              <a:t>【</a:t>
            </a:r>
            <a:r>
              <a:rPr lang="en-US" altLang="zh-CN" sz="2000" b="1">
                <a:solidFill>
                  <a:schemeClr val="tx2">
                    <a:lumMod val="90000"/>
                    <a:lumOff val="10000"/>
                  </a:schemeClr>
                </a:solidFill>
                <a:latin typeface="黑体" panose="02010609060101010101" charset="-122"/>
                <a:ea typeface="黑体" panose="02010609060101010101" charset="-122"/>
                <a:cs typeface="黑体" panose="02010609060101010101" charset="-122"/>
                <a:sym typeface="+mn-ea"/>
              </a:rPr>
              <a:t>2021</a:t>
            </a:r>
            <a:r>
              <a:rPr lang="zh-CN" altLang="en-US" sz="2000" b="1">
                <a:solidFill>
                  <a:schemeClr val="tx2">
                    <a:lumMod val="90000"/>
                    <a:lumOff val="10000"/>
                  </a:schemeClr>
                </a:solidFill>
                <a:latin typeface="黑体" panose="02010609060101010101" charset="-122"/>
                <a:ea typeface="黑体" panose="02010609060101010101" charset="-122"/>
                <a:cs typeface="黑体" panose="02010609060101010101" charset="-122"/>
                <a:sym typeface="+mn-ea"/>
              </a:rPr>
              <a:t>年版】</a:t>
            </a:r>
            <a:endParaRPr lang="zh-CN" altLang="en-US" sz="2000" b="1">
              <a:solidFill>
                <a:schemeClr val="tx2">
                  <a:lumMod val="90000"/>
                  <a:lumOff val="10000"/>
                </a:schemeClr>
              </a:solidFill>
              <a:latin typeface="黑体" panose="02010609060101010101" charset="-122"/>
              <a:ea typeface="黑体" panose="02010609060101010101" charset="-122"/>
              <a:cs typeface="黑体" panose="02010609060101010101" charset="-122"/>
              <a:sym typeface="+mn-ea"/>
            </a:endParaRP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194497" y="2244725"/>
            <a:ext cx="9624290" cy="2545715"/>
            <a:chOff x="2005" y="2864"/>
            <a:chExt cx="18170" cy="4009"/>
          </a:xfrm>
        </p:grpSpPr>
        <p:sp>
          <p:nvSpPr>
            <p:cNvPr id="26" name="文本框 25"/>
            <p:cNvSpPr txBox="1"/>
            <p:nvPr/>
          </p:nvSpPr>
          <p:spPr>
            <a:xfrm>
              <a:off x="2005" y="2864"/>
              <a:ext cx="14720" cy="727"/>
            </a:xfrm>
            <a:prstGeom prst="rect">
              <a:avLst/>
            </a:prstGeom>
            <a:noFill/>
          </p:spPr>
          <p:txBody>
            <a:bodyPr wrap="square" rtlCol="0">
              <a:spAutoFit/>
            </a:bodyPr>
            <a:lstStyle/>
            <a:p>
              <a:r>
                <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rPr>
                <a:t>兴办洋务事业的指导思想</a:t>
              </a:r>
              <a:endPar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endParaRPr>
            </a:p>
          </p:txBody>
        </p:sp>
        <p:sp>
          <p:nvSpPr>
            <p:cNvPr id="27" name="文本框 26"/>
            <p:cNvSpPr txBox="1"/>
            <p:nvPr/>
          </p:nvSpPr>
          <p:spPr>
            <a:xfrm>
              <a:off x="2307" y="4004"/>
              <a:ext cx="17868" cy="2869"/>
            </a:xfrm>
            <a:prstGeom prst="rect">
              <a:avLst/>
            </a:prstGeom>
            <a:noFill/>
            <a:ln w="28575">
              <a:noFill/>
              <a:prstDash val="sysDot"/>
            </a:ln>
          </p:spPr>
          <p:txBody>
            <a:bodyPr wrap="square" rtlCol="0">
              <a:spAutoFit/>
            </a:bodyPr>
            <a:lstStyle/>
            <a:p>
              <a:pPr marL="342900" indent="-342900" algn="just" fontAlgn="auto">
                <a:lnSpc>
                  <a:spcPct val="150000"/>
                </a:lnSpc>
                <a:spcBef>
                  <a:spcPts val="1200"/>
                </a:spcBef>
                <a:buFont typeface="Arial" panose="020B0604020202020204" pitchFamily="34" charset="0"/>
                <a:buChar char="•"/>
              </a:pP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张之洞</a:t>
              </a:r>
              <a:r>
                <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rPr>
                <a:t>《</a:t>
              </a: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劝学篇</a:t>
              </a:r>
              <a:r>
                <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rPr>
                <a:t>》</a:t>
              </a: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：“中学为体，西学为用”。</a:t>
              </a:r>
              <a:endPar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endParaRPr>
            </a:p>
            <a:p>
              <a:pPr marL="342900" indent="-342900" algn="just" fontAlgn="auto">
                <a:lnSpc>
                  <a:spcPct val="150000"/>
                </a:lnSpc>
                <a:spcBef>
                  <a:spcPts val="1200"/>
                </a:spcBef>
                <a:buFont typeface="Arial" panose="020B0604020202020204" pitchFamily="34" charset="0"/>
                <a:buChar char="•"/>
              </a:pP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所谓“中体西用”，就是以中国封建伦理纲常所维护的统治秩序为主体，用西方的近代工业和技术为辅助，并以前者来支配后者。</a:t>
              </a:r>
              <a:endPar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endParaRPr>
            </a:p>
          </p:txBody>
        </p:sp>
      </p:grpSp>
      <p:grpSp>
        <p:nvGrpSpPr>
          <p:cNvPr id="28" name="组合 27"/>
          <p:cNvGrpSpPr/>
          <p:nvPr/>
        </p:nvGrpSpPr>
        <p:grpSpPr>
          <a:xfrm>
            <a:off x="1013077" y="1843658"/>
            <a:ext cx="10165846" cy="3480182"/>
            <a:chOff x="1013077" y="1894458"/>
            <a:chExt cx="10165846" cy="3480182"/>
          </a:xfrm>
        </p:grpSpPr>
        <p:sp>
          <p:nvSpPr>
            <p:cNvPr id="29" name="矩形 28"/>
            <p:cNvSpPr/>
            <p:nvPr/>
          </p:nvSpPr>
          <p:spPr>
            <a:xfrm flipV="1">
              <a:off x="1019174" y="1899284"/>
              <a:ext cx="10159749" cy="3475356"/>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2" name="L 形 31"/>
            <p:cNvSpPr/>
            <p:nvPr/>
          </p:nvSpPr>
          <p:spPr>
            <a:xfrm rot="16200000">
              <a:off x="10889615" y="5091430"/>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L 形 36"/>
            <p:cNvSpPr/>
            <p:nvPr/>
          </p:nvSpPr>
          <p:spPr>
            <a:xfrm rot="5400000">
              <a:off x="1089912" y="1817623"/>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42" name="直接连接符 41"/>
          <p:cNvCxnSpPr/>
          <p:nvPr/>
        </p:nvCxnSpPr>
        <p:spPr>
          <a:xfrm>
            <a:off x="1315085" y="2730500"/>
            <a:ext cx="1260000" cy="0"/>
          </a:xfrm>
          <a:prstGeom prst="line">
            <a:avLst/>
          </a:prstGeom>
          <a:ln w="50800" cmpd="sng">
            <a:solidFill>
              <a:srgbClr val="557B9E"/>
            </a:solidFill>
            <a:prstDash val="solid"/>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2"/>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矩形: 圆角 29"/>
          <p:cNvSpPr/>
          <p:nvPr/>
        </p:nvSpPr>
        <p:spPr>
          <a:xfrm>
            <a:off x="6593751" y="3864968"/>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兴办近代企业</a:t>
            </a:r>
            <a:endParaRPr lang="zh-CN" altLang="en-US" sz="2400" dirty="0">
              <a:solidFill>
                <a:schemeClr val="tx1"/>
              </a:solidFill>
              <a:latin typeface="黑体" panose="02010609060101010101" charset="-122"/>
              <a:ea typeface="黑体" panose="02010609060101010101" charset="-122"/>
              <a:sym typeface="+mn-ea"/>
            </a:endParaRPr>
          </a:p>
        </p:txBody>
      </p:sp>
      <p:sp>
        <p:nvSpPr>
          <p:cNvPr id="31" name="矩形: 圆角 30"/>
          <p:cNvSpPr/>
          <p:nvPr/>
        </p:nvSpPr>
        <p:spPr>
          <a:xfrm>
            <a:off x="6593751" y="4599721"/>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建立新式海陆军</a:t>
            </a:r>
            <a:endParaRPr lang="zh-CN" altLang="en-US" sz="2400" dirty="0">
              <a:solidFill>
                <a:schemeClr val="tx1"/>
              </a:solidFill>
              <a:latin typeface="黑体" panose="02010609060101010101" charset="-122"/>
              <a:ea typeface="黑体" panose="02010609060101010101" charset="-122"/>
              <a:sym typeface="+mn-ea"/>
            </a:endParaRPr>
          </a:p>
        </p:txBody>
      </p:sp>
      <p:sp>
        <p:nvSpPr>
          <p:cNvPr id="33" name="矩形: 圆角 32"/>
          <p:cNvSpPr/>
          <p:nvPr/>
        </p:nvSpPr>
        <p:spPr>
          <a:xfrm>
            <a:off x="6593751" y="5334474"/>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创办新式学堂，派遣留学生</a:t>
            </a:r>
            <a:endParaRPr lang="zh-CN" altLang="en-US" sz="2400" dirty="0">
              <a:solidFill>
                <a:schemeClr val="tx1"/>
              </a:solidFill>
              <a:latin typeface="黑体" panose="02010609060101010101" charset="-122"/>
              <a:ea typeface="黑体" panose="02010609060101010101" charset="-122"/>
              <a:sym typeface="+mn-ea"/>
            </a:endParaRPr>
          </a:p>
        </p:txBody>
      </p:sp>
      <p:sp>
        <p:nvSpPr>
          <p:cNvPr id="34" name="文本框 33"/>
          <p:cNvSpPr txBox="1"/>
          <p:nvPr/>
        </p:nvSpPr>
        <p:spPr>
          <a:xfrm>
            <a:off x="6760311" y="3125600"/>
            <a:ext cx="4081248" cy="461665"/>
          </a:xfrm>
          <a:prstGeom prst="rect">
            <a:avLst/>
          </a:prstGeom>
          <a:noFill/>
        </p:spPr>
        <p:txBody>
          <a:bodyPr wrap="square">
            <a:spAutoFit/>
          </a:bodyPr>
          <a:lstStyle/>
          <a:p>
            <a:pPr algn="ctr"/>
            <a:r>
              <a:rPr lang="zh-CN" altLang="en-US" sz="2400" dirty="0">
                <a:solidFill>
                  <a:srgbClr val="455F8E"/>
                </a:solidFill>
                <a:latin typeface="黑体" panose="02010609060101010101" charset="-122"/>
                <a:ea typeface="黑体" panose="02010609060101010101" charset="-122"/>
                <a:sym typeface="+mn-ea"/>
              </a:rPr>
              <a:t>时间：</a:t>
            </a:r>
            <a:r>
              <a:rPr lang="en-US" altLang="zh-CN" sz="2400" dirty="0">
                <a:solidFill>
                  <a:srgbClr val="455F8E"/>
                </a:solidFill>
                <a:latin typeface="黑体" panose="02010609060101010101" charset="-122"/>
                <a:ea typeface="黑体" panose="02010609060101010101" charset="-122"/>
                <a:sym typeface="+mn-ea"/>
              </a:rPr>
              <a:t>19</a:t>
            </a:r>
            <a:r>
              <a:rPr lang="zh-CN" altLang="en-US" sz="2400" dirty="0">
                <a:solidFill>
                  <a:srgbClr val="455F8E"/>
                </a:solidFill>
                <a:latin typeface="黑体" panose="02010609060101010101" charset="-122"/>
                <a:ea typeface="黑体" panose="02010609060101010101" charset="-122"/>
                <a:sym typeface="+mn-ea"/>
              </a:rPr>
              <a:t>世纪</a:t>
            </a:r>
            <a:r>
              <a:rPr lang="en-US" altLang="zh-CN" sz="2400" dirty="0">
                <a:solidFill>
                  <a:srgbClr val="455F8E"/>
                </a:solidFill>
                <a:latin typeface="黑体" panose="02010609060101010101" charset="-122"/>
                <a:ea typeface="黑体" panose="02010609060101010101" charset="-122"/>
                <a:sym typeface="+mn-ea"/>
              </a:rPr>
              <a:t>60</a:t>
            </a:r>
            <a:r>
              <a:rPr lang="zh-CN" altLang="en-US" sz="2400" dirty="0">
                <a:solidFill>
                  <a:srgbClr val="455F8E"/>
                </a:solidFill>
                <a:latin typeface="黑体" panose="02010609060101010101" charset="-122"/>
                <a:ea typeface="黑体" panose="02010609060101010101" charset="-122"/>
                <a:sym typeface="+mn-ea"/>
              </a:rPr>
              <a:t>到</a:t>
            </a:r>
            <a:r>
              <a:rPr lang="en-US" altLang="zh-CN" sz="2400" dirty="0">
                <a:solidFill>
                  <a:srgbClr val="455F8E"/>
                </a:solidFill>
                <a:latin typeface="黑体" panose="02010609060101010101" charset="-122"/>
                <a:ea typeface="黑体" panose="02010609060101010101" charset="-122"/>
                <a:sym typeface="+mn-ea"/>
              </a:rPr>
              <a:t>90</a:t>
            </a:r>
            <a:r>
              <a:rPr lang="zh-CN" altLang="en-US" sz="2400" dirty="0">
                <a:solidFill>
                  <a:srgbClr val="455F8E"/>
                </a:solidFill>
                <a:latin typeface="黑体" panose="02010609060101010101" charset="-122"/>
                <a:ea typeface="黑体" panose="02010609060101010101" charset="-122"/>
                <a:sym typeface="+mn-ea"/>
              </a:rPr>
              <a:t>年代</a:t>
            </a:r>
            <a:endParaRPr lang="zh-CN" altLang="en-US" sz="2400" dirty="0">
              <a:solidFill>
                <a:srgbClr val="455F8E"/>
              </a:solidFill>
              <a:latin typeface="黑体" panose="02010609060101010101" charset="-122"/>
              <a:ea typeface="黑体" panose="02010609060101010101" charset="-122"/>
              <a:sym typeface="+mn-ea"/>
            </a:endParaRPr>
          </a:p>
        </p:txBody>
      </p:sp>
      <p:sp>
        <p:nvSpPr>
          <p:cNvPr id="35" name="内容占位符 2"/>
          <p:cNvSpPr txBox="1"/>
          <p:nvPr/>
        </p:nvSpPr>
        <p:spPr>
          <a:xfrm>
            <a:off x="947737" y="1781490"/>
            <a:ext cx="9147175" cy="812800"/>
          </a:xfrm>
          <a:prstGeom prst="rect">
            <a:avLst/>
          </a:prstGeom>
          <a:noFill/>
          <a:ln w="28575">
            <a:noFill/>
            <a:prstDash val="sysDot"/>
          </a:ln>
        </p:spPr>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spc="100">
                <a:uFillTx/>
                <a:latin typeface="黑体" panose="02010609060101010101" charset="-122"/>
                <a:ea typeface="黑体" panose="02010609060101010101" charset="-122"/>
                <a:cs typeface="黑体" panose="02010609060101010101" charset="-122"/>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10360" algn="l"/>
                <a:tab pos="1610360" algn="l"/>
                <a:tab pos="1610360" algn="l"/>
                <a:tab pos="1610360"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52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4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835"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dirty="0"/>
              <a:t>1861</a:t>
            </a:r>
            <a:r>
              <a:rPr lang="zh-CN" altLang="en-US" dirty="0"/>
              <a:t>年总理各国事务衙门成立，标志着洋务运动的兴起。</a:t>
            </a:r>
            <a:endParaRPr lang="zh-CN" altLang="en-US" dirty="0"/>
          </a:p>
        </p:txBody>
      </p:sp>
      <p:pic>
        <p:nvPicPr>
          <p:cNvPr id="36" name="Picture 10" descr="https://r.sinaimg.cn/large/article/52fabe804c2a041e28b0c6766bd5fa8c.jpg"/>
          <p:cNvPicPr>
            <a:picLocks noChangeAspect="1" noChangeArrowheads="1"/>
          </p:cNvPicPr>
          <p:nvPr/>
        </p:nvPicPr>
        <p:blipFill rotWithShape="1">
          <a:blip r:embed="rId2"/>
          <a:srcRect b="3275"/>
          <a:stretch>
            <a:fillRect/>
          </a:stretch>
        </p:blipFill>
        <p:spPr bwMode="auto">
          <a:xfrm>
            <a:off x="1200149" y="2959094"/>
            <a:ext cx="4513263" cy="3003550"/>
          </a:xfrm>
          <a:prstGeom prst="rect">
            <a:avLst/>
          </a:prstGeom>
          <a:extLst>
            <a:ext uri="{909E8E84-426E-40DD-AFC4-6F175D3DCCD1}">
              <a14:hiddenFill xmlns:a14="http://schemas.microsoft.com/office/drawing/2010/main">
                <a:solidFill>
                  <a:srgbClr val="FFFFFF"/>
                </a:solidFill>
              </a14:hiddenFill>
            </a:ext>
          </a:extLst>
        </p:spPr>
      </p:pic>
      <p:sp>
        <p:nvSpPr>
          <p:cNvPr id="38" name="矩形 37"/>
          <p:cNvSpPr/>
          <p:nvPr/>
        </p:nvSpPr>
        <p:spPr>
          <a:xfrm>
            <a:off x="1733669" y="6041716"/>
            <a:ext cx="2781300" cy="369887"/>
          </a:xfrm>
          <a:prstGeom prst="rect">
            <a:avLst/>
          </a:prstGeom>
          <a:noFill/>
        </p:spPr>
        <p:txBody>
          <a:bodyPr wrap="square">
            <a:spAutoFit/>
          </a:bodyPr>
          <a:lstStyle/>
          <a:p>
            <a:pPr algn="ctr"/>
            <a:r>
              <a:rPr lang="zh-CN" altLang="en-US" dirty="0">
                <a:solidFill>
                  <a:schemeClr val="bg1">
                    <a:lumMod val="50000"/>
                  </a:schemeClr>
                </a:solidFill>
                <a:latin typeface="楷体" panose="02010609060101010101" pitchFamily="49" charset="-122"/>
                <a:ea typeface="楷体" panose="02010609060101010101" pitchFamily="49" charset="-122"/>
              </a:rPr>
              <a:t>* 总理衙门大门</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spTree>
    <p:custDataLst>
      <p:tags r:id="rId3"/>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矩形: 圆角 29"/>
          <p:cNvSpPr/>
          <p:nvPr/>
        </p:nvSpPr>
        <p:spPr>
          <a:xfrm>
            <a:off x="1019175" y="1808163"/>
            <a:ext cx="4414369" cy="641011"/>
          </a:xfrm>
          <a:prstGeom prst="roundRect">
            <a:avLst/>
          </a:prstGeom>
          <a:solidFill>
            <a:srgbClr val="FFFFFF">
              <a:alpha val="61961"/>
            </a:srgbClr>
          </a:solidFill>
          <a:ln w="28575">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兴办近代企业</a:t>
            </a:r>
            <a:endParaRPr lang="zh-CN" altLang="en-US" sz="2400" dirty="0">
              <a:solidFill>
                <a:schemeClr val="tx1"/>
              </a:solidFill>
              <a:latin typeface="黑体" panose="02010609060101010101" charset="-122"/>
              <a:ea typeface="黑体" panose="02010609060101010101" charset="-122"/>
              <a:sym typeface="+mn-ea"/>
            </a:endParaRPr>
          </a:p>
        </p:txBody>
      </p:sp>
      <p:graphicFrame>
        <p:nvGraphicFramePr>
          <p:cNvPr id="3" name="图示 2"/>
          <p:cNvGraphicFramePr/>
          <p:nvPr/>
        </p:nvGraphicFramePr>
        <p:xfrm>
          <a:off x="1019175" y="2449174"/>
          <a:ext cx="10069035" cy="39234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文本框 3"/>
          <p:cNvSpPr txBox="1"/>
          <p:nvPr/>
        </p:nvSpPr>
        <p:spPr>
          <a:xfrm>
            <a:off x="4644392" y="3429000"/>
            <a:ext cx="1996105" cy="369332"/>
          </a:xfrm>
          <a:prstGeom prst="rect">
            <a:avLst/>
          </a:prstGeom>
          <a:noFill/>
        </p:spPr>
        <p:txBody>
          <a:bodyPr wrap="square" rtlCol="0">
            <a:spAutoFit/>
          </a:bodyPr>
          <a:lstStyle/>
          <a:p>
            <a:pPr algn="ctr"/>
            <a:r>
              <a:rPr lang="zh-CN" altLang="en-US" dirty="0">
                <a:latin typeface="黑体" panose="02010609060101010101" charset="-122"/>
                <a:ea typeface="黑体" panose="02010609060101010101" charset="-122"/>
              </a:rPr>
              <a:t>多数为官督商办</a:t>
            </a:r>
            <a:endParaRPr lang="zh-CN" altLang="en-US" dirty="0">
              <a:latin typeface="黑体" panose="02010609060101010101" charset="-122"/>
              <a:ea typeface="黑体" panose="02010609060101010101" charset="-122"/>
            </a:endParaRPr>
          </a:p>
        </p:txBody>
      </p:sp>
      <p:sp>
        <p:nvSpPr>
          <p:cNvPr id="26" name="文本框 25"/>
          <p:cNvSpPr txBox="1"/>
          <p:nvPr/>
        </p:nvSpPr>
        <p:spPr>
          <a:xfrm>
            <a:off x="4644391" y="5395715"/>
            <a:ext cx="1854063" cy="369332"/>
          </a:xfrm>
          <a:prstGeom prst="rect">
            <a:avLst/>
          </a:prstGeom>
          <a:noFill/>
        </p:spPr>
        <p:txBody>
          <a:bodyPr wrap="square" rtlCol="0">
            <a:spAutoFit/>
          </a:bodyPr>
          <a:lstStyle/>
          <a:p>
            <a:pPr algn="ctr"/>
            <a:r>
              <a:rPr lang="zh-CN" altLang="en-US" dirty="0">
                <a:latin typeface="黑体" panose="02010609060101010101" charset="-122"/>
                <a:ea typeface="黑体" panose="02010609060101010101" charset="-122"/>
              </a:rPr>
              <a:t>官办</a:t>
            </a:r>
            <a:endParaRPr lang="zh-CN" altLang="en-US" dirty="0">
              <a:latin typeface="黑体" panose="02010609060101010101" charset="-122"/>
              <a:ea typeface="黑体" panose="02010609060101010101" charset="-122"/>
            </a:endParaRPr>
          </a:p>
        </p:txBody>
      </p:sp>
    </p:spTree>
    <p:custDataLst>
      <p:tags r:id="rId7"/>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4465" y="219075"/>
            <a:ext cx="10319385" cy="1237615"/>
            <a:chOff x="164465" y="219075"/>
            <a:chExt cx="10319385" cy="1196975"/>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076"/>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8405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4456430" y="384175"/>
              <a:ext cx="3716655" cy="584055"/>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0" name="矩形: 圆角 29"/>
          <p:cNvSpPr/>
          <p:nvPr/>
        </p:nvSpPr>
        <p:spPr>
          <a:xfrm>
            <a:off x="8642985" y="537210"/>
            <a:ext cx="2654300" cy="640715"/>
          </a:xfrm>
          <a:prstGeom prst="roundRect">
            <a:avLst/>
          </a:prstGeom>
          <a:solidFill>
            <a:srgbClr val="FFFFFF">
              <a:alpha val="61961"/>
            </a:srgbClr>
          </a:solidFill>
          <a:ln w="28575">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兴办近代企业</a:t>
            </a:r>
            <a:endParaRPr lang="zh-CN" altLang="en-US" sz="2400" dirty="0">
              <a:solidFill>
                <a:schemeClr val="tx1"/>
              </a:solidFill>
              <a:latin typeface="黑体" panose="02010609060101010101" charset="-122"/>
              <a:ea typeface="黑体" panose="02010609060101010101" charset="-122"/>
              <a:sym typeface="+mn-ea"/>
            </a:endParaRPr>
          </a:p>
        </p:txBody>
      </p:sp>
      <p:grpSp>
        <p:nvGrpSpPr>
          <p:cNvPr id="23" name="组合 2"/>
          <p:cNvGrpSpPr/>
          <p:nvPr/>
        </p:nvGrpSpPr>
        <p:grpSpPr bwMode="auto">
          <a:xfrm>
            <a:off x="464820" y="1233888"/>
            <a:ext cx="10576781" cy="2525907"/>
            <a:chOff x="2647" y="2312"/>
            <a:chExt cx="18855" cy="4502"/>
          </a:xfrm>
        </p:grpSpPr>
        <p:pic>
          <p:nvPicPr>
            <p:cNvPr id="25" name="图片 24"/>
            <p:cNvPicPr>
              <a:picLocks noChangeAspect="1"/>
            </p:cNvPicPr>
            <p:nvPr/>
          </p:nvPicPr>
          <p:blipFill>
            <a:blip r:embed="rId2"/>
            <a:stretch>
              <a:fillRect/>
            </a:stretch>
          </p:blipFill>
          <p:spPr>
            <a:xfrm>
              <a:off x="15375" y="2402"/>
              <a:ext cx="6127" cy="3637"/>
            </a:xfrm>
            <a:prstGeom prst="rect">
              <a:avLst/>
            </a:prstGeom>
          </p:spPr>
        </p:pic>
        <p:pic>
          <p:nvPicPr>
            <p:cNvPr id="26" name="图片 25"/>
            <p:cNvPicPr>
              <a:picLocks noChangeAspect="1"/>
            </p:cNvPicPr>
            <p:nvPr/>
          </p:nvPicPr>
          <p:blipFill>
            <a:blip r:embed="rId3"/>
            <a:stretch>
              <a:fillRect/>
            </a:stretch>
          </p:blipFill>
          <p:spPr>
            <a:xfrm>
              <a:off x="2795" y="2312"/>
              <a:ext cx="6073" cy="3749"/>
            </a:xfrm>
            <a:prstGeom prst="rect">
              <a:avLst/>
            </a:prstGeom>
          </p:spPr>
        </p:pic>
        <p:sp>
          <p:nvSpPr>
            <p:cNvPr id="27" name="文本框 13"/>
            <p:cNvSpPr txBox="1">
              <a:spLocks noChangeArrowheads="1"/>
            </p:cNvSpPr>
            <p:nvPr/>
          </p:nvSpPr>
          <p:spPr bwMode="auto">
            <a:xfrm>
              <a:off x="2647" y="6061"/>
              <a:ext cx="6221" cy="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lumMod val="50000"/>
                    </a:schemeClr>
                  </a:solidFill>
                  <a:latin typeface="楷体" panose="02010609060101010101" pitchFamily="49" charset="-122"/>
                  <a:ea typeface="楷体" panose="02010609060101010101" pitchFamily="49" charset="-122"/>
                </a:rPr>
                <a:t>* 福州船政局</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sp>
          <p:nvSpPr>
            <p:cNvPr id="28" name="文本框 14"/>
            <p:cNvSpPr txBox="1">
              <a:spLocks noChangeArrowheads="1"/>
            </p:cNvSpPr>
            <p:nvPr/>
          </p:nvSpPr>
          <p:spPr bwMode="auto">
            <a:xfrm>
              <a:off x="15375" y="6039"/>
              <a:ext cx="6057" cy="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dirty="0">
                  <a:solidFill>
                    <a:schemeClr val="bg1">
                      <a:lumMod val="50000"/>
                    </a:schemeClr>
                  </a:solidFill>
                  <a:latin typeface="楷体" panose="02010609060101010101" pitchFamily="49" charset="-122"/>
                  <a:ea typeface="楷体" panose="02010609060101010101" pitchFamily="49" charset="-122"/>
                </a:rPr>
                <a:t>* 金陵机器局</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pic>
          <p:nvPicPr>
            <p:cNvPr id="29" name="图片 28"/>
            <p:cNvPicPr>
              <a:picLocks noChangeAspect="1"/>
            </p:cNvPicPr>
            <p:nvPr/>
          </p:nvPicPr>
          <p:blipFill>
            <a:blip r:embed="rId4"/>
            <a:stretch>
              <a:fillRect/>
            </a:stretch>
          </p:blipFill>
          <p:spPr>
            <a:xfrm>
              <a:off x="9093" y="2402"/>
              <a:ext cx="6057" cy="3662"/>
            </a:xfrm>
            <a:prstGeom prst="rect">
              <a:avLst/>
            </a:prstGeom>
          </p:spPr>
        </p:pic>
        <p:sp>
          <p:nvSpPr>
            <p:cNvPr id="32" name="文本框 19"/>
            <p:cNvSpPr txBox="1">
              <a:spLocks noChangeArrowheads="1"/>
            </p:cNvSpPr>
            <p:nvPr/>
          </p:nvSpPr>
          <p:spPr bwMode="auto">
            <a:xfrm>
              <a:off x="9093" y="6039"/>
              <a:ext cx="6057" cy="7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lumMod val="50000"/>
                    </a:schemeClr>
                  </a:solidFill>
                  <a:latin typeface="楷体" panose="02010609060101010101" pitchFamily="49" charset="-122"/>
                  <a:ea typeface="楷体" panose="02010609060101010101" pitchFamily="49" charset="-122"/>
                </a:rPr>
                <a:t>* 江南制造总局</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grpSp>
      <p:grpSp>
        <p:nvGrpSpPr>
          <p:cNvPr id="2" name="组合 1"/>
          <p:cNvGrpSpPr/>
          <p:nvPr/>
        </p:nvGrpSpPr>
        <p:grpSpPr>
          <a:xfrm>
            <a:off x="4415155" y="3792855"/>
            <a:ext cx="6647815" cy="2821940"/>
            <a:chOff x="1610" y="4730"/>
            <a:chExt cx="10469" cy="4444"/>
          </a:xfrm>
        </p:grpSpPr>
        <p:pic>
          <p:nvPicPr>
            <p:cNvPr id="24" name="图片 23"/>
            <p:cNvPicPr>
              <a:picLocks noChangeAspect="1"/>
            </p:cNvPicPr>
            <p:nvPr/>
          </p:nvPicPr>
          <p:blipFill rotWithShape="1">
            <a:blip r:embed="rId5">
              <a:extLst>
                <a:ext uri="{28A0092B-C50C-407E-A947-70E740481C1C}">
                  <a14:useLocalDpi xmlns:a14="http://schemas.microsoft.com/office/drawing/2010/main" val="0"/>
                </a:ext>
              </a:extLst>
            </a:blip>
            <a:srcRect r="1756" b="4285"/>
            <a:stretch>
              <a:fillRect/>
            </a:stretch>
          </p:blipFill>
          <p:spPr>
            <a:xfrm>
              <a:off x="1610" y="4730"/>
              <a:ext cx="5293" cy="3862"/>
            </a:xfrm>
            <a:prstGeom prst="rect">
              <a:avLst/>
            </a:prstGeom>
          </p:spPr>
        </p:pic>
        <p:pic>
          <p:nvPicPr>
            <p:cNvPr id="31" name="图片 3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033" y="4730"/>
              <a:ext cx="5047" cy="3862"/>
            </a:xfrm>
            <a:prstGeom prst="rect">
              <a:avLst/>
            </a:prstGeom>
          </p:spPr>
        </p:pic>
        <p:sp>
          <p:nvSpPr>
            <p:cNvPr id="33" name="文本框 19"/>
            <p:cNvSpPr txBox="1">
              <a:spLocks noChangeArrowheads="1"/>
            </p:cNvSpPr>
            <p:nvPr/>
          </p:nvSpPr>
          <p:spPr bwMode="auto">
            <a:xfrm>
              <a:off x="2828" y="8592"/>
              <a:ext cx="3610"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p>
              <a:r>
                <a:rPr lang="zh-CN" altLang="en-US" dirty="0">
                  <a:solidFill>
                    <a:schemeClr val="bg1">
                      <a:lumMod val="50000"/>
                    </a:schemeClr>
                  </a:solidFill>
                  <a:latin typeface="楷体" panose="02010609060101010101" pitchFamily="49" charset="-122"/>
                  <a:ea typeface="楷体" panose="02010609060101010101" pitchFamily="49" charset="-122"/>
                </a:rPr>
                <a:t>* 轮船招商局</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sp>
          <p:nvSpPr>
            <p:cNvPr id="34" name="文本框 19"/>
            <p:cNvSpPr txBox="1">
              <a:spLocks noChangeArrowheads="1"/>
            </p:cNvSpPr>
            <p:nvPr/>
          </p:nvSpPr>
          <p:spPr bwMode="auto">
            <a:xfrm>
              <a:off x="8216" y="8592"/>
              <a:ext cx="3025" cy="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p>
              <a:r>
                <a:rPr lang="zh-CN" altLang="en-US" dirty="0">
                  <a:solidFill>
                    <a:schemeClr val="bg1">
                      <a:lumMod val="50000"/>
                    </a:schemeClr>
                  </a:solidFill>
                  <a:latin typeface="楷体" panose="02010609060101010101" pitchFamily="49" charset="-122"/>
                  <a:ea typeface="楷体" panose="02010609060101010101" pitchFamily="49" charset="-122"/>
                </a:rPr>
                <a:t>* 开平矿务局</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grpSp>
      <p:sp>
        <p:nvSpPr>
          <p:cNvPr id="35" name="文本框 34"/>
          <p:cNvSpPr txBox="1"/>
          <p:nvPr/>
        </p:nvSpPr>
        <p:spPr>
          <a:xfrm>
            <a:off x="464788" y="3791648"/>
            <a:ext cx="3431417" cy="2775760"/>
          </a:xfrm>
          <a:prstGeom prst="rect">
            <a:avLst/>
          </a:prstGeom>
          <a:noFill/>
          <a:ln w="28575">
            <a:noFill/>
            <a:prstDash val="sysDot"/>
          </a:ln>
        </p:spPr>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spc="100">
                <a:uFillTx/>
                <a:latin typeface="黑体" panose="02010609060101010101" charset="-122"/>
                <a:ea typeface="黑体" panose="02010609060101010101" charset="-122"/>
                <a:cs typeface="黑体" panose="02010609060101010101" charset="-122"/>
              </a:defRPr>
            </a:lvl1pPr>
          </a:lstStyle>
          <a:p>
            <a:pPr marL="0" indent="0">
              <a:buNone/>
            </a:pPr>
            <a:r>
              <a:rPr lang="en-US" altLang="zh-CN" dirty="0"/>
              <a:t>    </a:t>
            </a:r>
            <a:r>
              <a:rPr lang="zh-CN" altLang="zh-CN" dirty="0">
                <a:solidFill>
                  <a:srgbClr val="002060"/>
                </a:solidFill>
              </a:rPr>
              <a:t>这些官督商办的民用企业，虽然受官僚的控制，发展受到很大限制，但基本上是资本主义性质的近代企业。</a:t>
            </a:r>
            <a:endParaRPr lang="zh-CN" altLang="zh-CN" dirty="0">
              <a:solidFill>
                <a:srgbClr val="002060"/>
              </a:solidFill>
            </a:endParaRPr>
          </a:p>
        </p:txBody>
      </p:sp>
    </p:spTree>
    <p:custDataLst>
      <p:tags r:id="rId7"/>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圆角 22"/>
          <p:cNvSpPr/>
          <p:nvPr/>
        </p:nvSpPr>
        <p:spPr>
          <a:xfrm>
            <a:off x="1019175" y="1811019"/>
            <a:ext cx="4414369" cy="641011"/>
          </a:xfrm>
          <a:prstGeom prst="roundRect">
            <a:avLst/>
          </a:prstGeom>
          <a:solidFill>
            <a:srgbClr val="FFFFFF">
              <a:alpha val="61961"/>
            </a:srgbClr>
          </a:solidFill>
          <a:ln w="28575">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建立新式海陆军</a:t>
            </a:r>
            <a:endParaRPr lang="zh-CN" altLang="en-US" sz="2400" dirty="0">
              <a:solidFill>
                <a:schemeClr val="tx1"/>
              </a:solidFill>
              <a:latin typeface="黑体" panose="02010609060101010101" charset="-122"/>
              <a:ea typeface="黑体" panose="02010609060101010101" charset="-122"/>
              <a:sym typeface="+mn-ea"/>
            </a:endParaRPr>
          </a:p>
        </p:txBody>
      </p:sp>
      <p:pic>
        <p:nvPicPr>
          <p:cNvPr id="24" name="Picture 5" descr="https://timgsa.baidu.com/timg?image&amp;quality=80&amp;size=b9999_10000&amp;sec=1563959028753&amp;di=aae6a6bee87d1525d8f5b87fd5e968c2&amp;imgtype=0&amp;src=http%3A%2F%2Fp11.qhimg.com%2Ft013e4eb913b825949c.jpg"/>
          <p:cNvPicPr>
            <a:picLocks noChangeAspect="1" noChangeArrowheads="1"/>
          </p:cNvPicPr>
          <p:nvPr/>
        </p:nvPicPr>
        <p:blipFill>
          <a:blip r:embed="rId2"/>
          <a:srcRect/>
          <a:stretch>
            <a:fillRect/>
          </a:stretch>
        </p:blipFill>
        <p:spPr bwMode="auto">
          <a:xfrm>
            <a:off x="7337426" y="1083628"/>
            <a:ext cx="3674745" cy="2474030"/>
          </a:xfrm>
          <a:prstGeom prst="rect">
            <a:avLst/>
          </a:prstGeom>
          <a:extLst>
            <a:ext uri="{909E8E84-426E-40DD-AFC4-6F175D3DCCD1}">
              <a14:hiddenFill xmlns:a14="http://schemas.microsoft.com/office/drawing/2010/main">
                <a:solidFill>
                  <a:srgbClr val="FFFFFF"/>
                </a:solidFill>
              </a14:hiddenFill>
            </a:ext>
          </a:extLst>
        </p:spPr>
      </p:pic>
      <p:pic>
        <p:nvPicPr>
          <p:cNvPr id="25" name="Picture 7" descr="https://gss0.bdstatic.com/-4o3dSag_xI4khGkpoWK1HF6hhy/baike/c0%3Dbaike80%2C5%2C5%2C80%2C26/sign=89c9d2d6ffdeb48fef64a98c9176514c/0b55b319ebc4b745379affa1c3fc1e178a82157e.jpg"/>
          <p:cNvPicPr>
            <a:picLocks noChangeAspect="1" noChangeArrowheads="1"/>
          </p:cNvPicPr>
          <p:nvPr/>
        </p:nvPicPr>
        <p:blipFill rotWithShape="1">
          <a:blip r:embed="rId3"/>
          <a:srcRect l="15552" t="9825" b="12105"/>
          <a:stretch>
            <a:fillRect/>
          </a:stretch>
        </p:blipFill>
        <p:spPr bwMode="auto">
          <a:xfrm>
            <a:off x="7337426" y="3618389"/>
            <a:ext cx="3674745" cy="2292546"/>
          </a:xfrm>
          <a:prstGeom prst="rect">
            <a:avLst/>
          </a:prstGeom>
          <a:extLst>
            <a:ext uri="{909E8E84-426E-40DD-AFC4-6F175D3DCCD1}">
              <a14:hiddenFill xmlns:a14="http://schemas.microsoft.com/office/drawing/2010/main">
                <a:solidFill>
                  <a:srgbClr val="FFFFFF"/>
                </a:solidFill>
              </a14:hiddenFill>
            </a:ext>
          </a:extLst>
        </p:spPr>
      </p:pic>
      <p:sp>
        <p:nvSpPr>
          <p:cNvPr id="26" name="矩形 25"/>
          <p:cNvSpPr/>
          <p:nvPr/>
        </p:nvSpPr>
        <p:spPr>
          <a:xfrm>
            <a:off x="7337426" y="5907691"/>
            <a:ext cx="3672839"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r>
              <a:rPr lang="zh-CN" altLang="en-US" dirty="0">
                <a:solidFill>
                  <a:schemeClr val="bg1">
                    <a:lumMod val="50000"/>
                  </a:schemeClr>
                </a:solidFill>
                <a:latin typeface="楷体" panose="02010609060101010101" pitchFamily="49" charset="-122"/>
                <a:ea typeface="楷体" panose="02010609060101010101" pitchFamily="49" charset="-122"/>
              </a:rPr>
              <a:t>* 北洋水师军官合影</a:t>
            </a:r>
            <a:endParaRPr lang="zh-CN" altLang="en-US" dirty="0">
              <a:solidFill>
                <a:schemeClr val="bg1">
                  <a:lumMod val="50000"/>
                </a:schemeClr>
              </a:solidFill>
              <a:latin typeface="楷体" panose="02010609060101010101" pitchFamily="49" charset="-122"/>
              <a:ea typeface="楷体" panose="02010609060101010101" pitchFamily="49" charset="-122"/>
            </a:endParaRPr>
          </a:p>
        </p:txBody>
      </p:sp>
      <p:sp>
        <p:nvSpPr>
          <p:cNvPr id="27" name="文本框 26"/>
          <p:cNvSpPr txBox="1"/>
          <p:nvPr/>
        </p:nvSpPr>
        <p:spPr>
          <a:xfrm>
            <a:off x="1017269" y="2723515"/>
            <a:ext cx="6572011" cy="559769"/>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zh-CN" altLang="en-US" sz="2400" kern="100" dirty="0">
                <a:effectLst/>
                <a:latin typeface="黑体" panose="02010609060101010101" charset="-122"/>
                <a:ea typeface="黑体" panose="02010609060101010101" charset="-122"/>
                <a:cs typeface="Times New Roman" panose="02020603050405020304" pitchFamily="18" charset="0"/>
              </a:rPr>
              <a:t>时间：</a:t>
            </a:r>
            <a:r>
              <a:rPr lang="en-US" altLang="zh-CN" sz="2400" kern="100" dirty="0">
                <a:effectLst/>
                <a:latin typeface="黑体" panose="02010609060101010101" charset="-122"/>
                <a:ea typeface="黑体" panose="02010609060101010101" charset="-122"/>
                <a:cs typeface="Times New Roman" panose="02020603050405020304" pitchFamily="18" charset="0"/>
              </a:rPr>
              <a:t>19</a:t>
            </a:r>
            <a:r>
              <a:rPr lang="zh-CN" altLang="zh-CN" sz="2400" kern="100" dirty="0">
                <a:effectLst/>
                <a:latin typeface="黑体" panose="02010609060101010101" charset="-122"/>
                <a:ea typeface="黑体" panose="02010609060101010101" charset="-122"/>
                <a:cs typeface="Times New Roman" panose="02020603050405020304" pitchFamily="18" charset="0"/>
              </a:rPr>
              <a:t>世纪</a:t>
            </a:r>
            <a:r>
              <a:rPr lang="en-US" altLang="zh-CN" sz="2400" kern="100" dirty="0">
                <a:effectLst/>
                <a:latin typeface="黑体" panose="02010609060101010101" charset="-122"/>
                <a:ea typeface="黑体" panose="02010609060101010101" charset="-122"/>
                <a:cs typeface="Times New Roman" panose="02020603050405020304" pitchFamily="18" charset="0"/>
              </a:rPr>
              <a:t>70</a:t>
            </a:r>
            <a:r>
              <a:rPr lang="zh-CN" altLang="zh-CN" sz="2400" kern="100" dirty="0">
                <a:effectLst/>
                <a:latin typeface="黑体" panose="02010609060101010101" charset="-122"/>
                <a:ea typeface="黑体" panose="02010609060101010101" charset="-122"/>
                <a:cs typeface="Times New Roman" panose="02020603050405020304" pitchFamily="18" charset="0"/>
              </a:rPr>
              <a:t>到</a:t>
            </a:r>
            <a:r>
              <a:rPr lang="en-US" altLang="zh-CN" sz="2400" kern="100" dirty="0">
                <a:effectLst/>
                <a:latin typeface="黑体" panose="02010609060101010101" charset="-122"/>
                <a:ea typeface="黑体" panose="02010609060101010101" charset="-122"/>
                <a:cs typeface="Times New Roman" panose="02020603050405020304" pitchFamily="18" charset="0"/>
              </a:rPr>
              <a:t>90</a:t>
            </a:r>
            <a:r>
              <a:rPr lang="zh-CN" altLang="zh-CN" sz="2400" kern="100" dirty="0">
                <a:effectLst/>
                <a:latin typeface="黑体" panose="02010609060101010101" charset="-122"/>
                <a:ea typeface="黑体" panose="02010609060101010101" charset="-122"/>
                <a:cs typeface="Times New Roman" panose="02020603050405020304" pitchFamily="18" charset="0"/>
              </a:rPr>
              <a:t>年代</a:t>
            </a:r>
            <a:endParaRPr lang="en-US" altLang="zh-CN" sz="2400" kern="100" dirty="0">
              <a:effectLst/>
              <a:latin typeface="黑体" panose="02010609060101010101" charset="-122"/>
              <a:ea typeface="黑体" panose="02010609060101010101" charset="-122"/>
              <a:cs typeface="Times New Roman" panose="02020603050405020304" pitchFamily="18" charset="0"/>
            </a:endParaRPr>
          </a:p>
        </p:txBody>
      </p:sp>
      <p:grpSp>
        <p:nvGrpSpPr>
          <p:cNvPr id="29" name="组合 28"/>
          <p:cNvGrpSpPr/>
          <p:nvPr/>
        </p:nvGrpSpPr>
        <p:grpSpPr>
          <a:xfrm>
            <a:off x="1017269" y="3888962"/>
            <a:ext cx="2449568" cy="634705"/>
            <a:chOff x="6959747" y="1241795"/>
            <a:chExt cx="2449568" cy="383257"/>
          </a:xfrm>
          <a:solidFill>
            <a:srgbClr val="CCECFF"/>
          </a:solidFill>
          <a:scene3d>
            <a:camera prst="orthographicFront"/>
            <a:lightRig rig="flat" dir="t"/>
          </a:scene3d>
        </p:grpSpPr>
        <p:sp>
          <p:nvSpPr>
            <p:cNvPr id="30" name="矩形: 圆角 29"/>
            <p:cNvSpPr/>
            <p:nvPr/>
          </p:nvSpPr>
          <p:spPr>
            <a:xfrm>
              <a:off x="6959747" y="1241795"/>
              <a:ext cx="2449568" cy="383257"/>
            </a:xfrm>
            <a:prstGeom prst="roundRect">
              <a:avLst>
                <a:gd name="adj" fmla="val 10000"/>
              </a:avLst>
            </a:prstGeom>
            <a:grpFill/>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31" name="矩形: 圆角 4"/>
            <p:cNvSpPr txBox="1"/>
            <p:nvPr/>
          </p:nvSpPr>
          <p:spPr>
            <a:xfrm>
              <a:off x="6970972" y="1253020"/>
              <a:ext cx="2427118" cy="360807"/>
            </a:xfrm>
            <a:prstGeom prst="rect">
              <a:avLst/>
            </a:prstGeom>
            <a:noFill/>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福建水师</a:t>
              </a:r>
              <a:endParaRPr lang="zh-CN" altLang="en-US" sz="2400" kern="1200" dirty="0">
                <a:latin typeface="黑体" panose="02010609060101010101" charset="-122"/>
                <a:ea typeface="黑体" panose="02010609060101010101" charset="-122"/>
              </a:endParaRPr>
            </a:p>
          </p:txBody>
        </p:sp>
      </p:grpSp>
      <p:grpSp>
        <p:nvGrpSpPr>
          <p:cNvPr id="32" name="组合 31"/>
          <p:cNvGrpSpPr/>
          <p:nvPr/>
        </p:nvGrpSpPr>
        <p:grpSpPr>
          <a:xfrm>
            <a:off x="3663421" y="3888082"/>
            <a:ext cx="2449568" cy="634705"/>
            <a:chOff x="6959747" y="1241795"/>
            <a:chExt cx="2449568" cy="383257"/>
          </a:xfrm>
          <a:solidFill>
            <a:srgbClr val="CCECFF"/>
          </a:solidFill>
          <a:scene3d>
            <a:camera prst="orthographicFront"/>
            <a:lightRig rig="flat" dir="t"/>
          </a:scene3d>
        </p:grpSpPr>
        <p:sp>
          <p:nvSpPr>
            <p:cNvPr id="33" name="矩形: 圆角 32"/>
            <p:cNvSpPr/>
            <p:nvPr/>
          </p:nvSpPr>
          <p:spPr>
            <a:xfrm>
              <a:off x="6959747" y="1241795"/>
              <a:ext cx="2449568" cy="383257"/>
            </a:xfrm>
            <a:prstGeom prst="roundRect">
              <a:avLst>
                <a:gd name="adj" fmla="val 10000"/>
              </a:avLst>
            </a:prstGeom>
            <a:grpFill/>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34" name="矩形: 圆角 4"/>
            <p:cNvSpPr txBox="1"/>
            <p:nvPr/>
          </p:nvSpPr>
          <p:spPr>
            <a:xfrm>
              <a:off x="6970972" y="1253020"/>
              <a:ext cx="2427118" cy="360807"/>
            </a:xfrm>
            <a:prstGeom prst="rect">
              <a:avLst/>
            </a:prstGeom>
            <a:noFill/>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广东水师</a:t>
              </a:r>
              <a:endParaRPr lang="zh-CN" altLang="en-US" sz="2400" kern="1200" dirty="0">
                <a:latin typeface="黑体" panose="02010609060101010101" charset="-122"/>
                <a:ea typeface="黑体" panose="02010609060101010101" charset="-122"/>
              </a:endParaRPr>
            </a:p>
          </p:txBody>
        </p:sp>
      </p:grpSp>
      <p:grpSp>
        <p:nvGrpSpPr>
          <p:cNvPr id="35" name="组合 34"/>
          <p:cNvGrpSpPr/>
          <p:nvPr/>
        </p:nvGrpSpPr>
        <p:grpSpPr>
          <a:xfrm>
            <a:off x="1006044" y="4721648"/>
            <a:ext cx="2449568" cy="634705"/>
            <a:chOff x="6959747" y="1241795"/>
            <a:chExt cx="2449568" cy="383257"/>
          </a:xfrm>
          <a:solidFill>
            <a:srgbClr val="CCECFF"/>
          </a:solidFill>
          <a:scene3d>
            <a:camera prst="orthographicFront"/>
            <a:lightRig rig="flat" dir="t"/>
          </a:scene3d>
        </p:grpSpPr>
        <p:sp>
          <p:nvSpPr>
            <p:cNvPr id="36" name="矩形: 圆角 35"/>
            <p:cNvSpPr/>
            <p:nvPr/>
          </p:nvSpPr>
          <p:spPr>
            <a:xfrm>
              <a:off x="6959747" y="1241795"/>
              <a:ext cx="2449568" cy="383257"/>
            </a:xfrm>
            <a:prstGeom prst="roundRect">
              <a:avLst>
                <a:gd name="adj" fmla="val 10000"/>
              </a:avLst>
            </a:prstGeom>
            <a:grpFill/>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37" name="矩形: 圆角 4"/>
            <p:cNvSpPr txBox="1"/>
            <p:nvPr/>
          </p:nvSpPr>
          <p:spPr>
            <a:xfrm>
              <a:off x="6970972" y="1253020"/>
              <a:ext cx="2427118" cy="360807"/>
            </a:xfrm>
            <a:prstGeom prst="rect">
              <a:avLst/>
            </a:prstGeom>
            <a:noFill/>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南洋水师</a:t>
              </a:r>
              <a:endParaRPr lang="zh-CN" altLang="en-US" sz="2400" kern="1200" dirty="0">
                <a:latin typeface="黑体" panose="02010609060101010101" charset="-122"/>
                <a:ea typeface="黑体" panose="02010609060101010101" charset="-122"/>
              </a:endParaRPr>
            </a:p>
          </p:txBody>
        </p:sp>
      </p:grpSp>
      <p:grpSp>
        <p:nvGrpSpPr>
          <p:cNvPr id="38" name="组合 37"/>
          <p:cNvGrpSpPr/>
          <p:nvPr/>
        </p:nvGrpSpPr>
        <p:grpSpPr>
          <a:xfrm>
            <a:off x="3674646" y="4709455"/>
            <a:ext cx="2449568" cy="634705"/>
            <a:chOff x="6959747" y="1241795"/>
            <a:chExt cx="2449568" cy="383257"/>
          </a:xfrm>
          <a:solidFill>
            <a:srgbClr val="CCECFF"/>
          </a:solidFill>
          <a:scene3d>
            <a:camera prst="orthographicFront"/>
            <a:lightRig rig="flat" dir="t"/>
          </a:scene3d>
        </p:grpSpPr>
        <p:sp>
          <p:nvSpPr>
            <p:cNvPr id="39" name="矩形: 圆角 38"/>
            <p:cNvSpPr/>
            <p:nvPr/>
          </p:nvSpPr>
          <p:spPr>
            <a:xfrm>
              <a:off x="6959747" y="1241795"/>
              <a:ext cx="2449568" cy="383257"/>
            </a:xfrm>
            <a:prstGeom prst="roundRect">
              <a:avLst>
                <a:gd name="adj" fmla="val 10000"/>
              </a:avLst>
            </a:prstGeom>
            <a:grpFill/>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40" name="矩形: 圆角 4"/>
            <p:cNvSpPr txBox="1"/>
            <p:nvPr/>
          </p:nvSpPr>
          <p:spPr>
            <a:xfrm>
              <a:off x="6970972" y="1253020"/>
              <a:ext cx="2427118" cy="360807"/>
            </a:xfrm>
            <a:prstGeom prst="rect">
              <a:avLst/>
            </a:prstGeom>
            <a:noFill/>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北洋水师</a:t>
              </a:r>
              <a:endParaRPr lang="zh-CN" altLang="en-US" sz="2400" kern="1200" dirty="0">
                <a:latin typeface="黑体" panose="02010609060101010101" charset="-122"/>
                <a:ea typeface="黑体" panose="02010609060101010101" charset="-122"/>
              </a:endParaRPr>
            </a:p>
          </p:txBody>
        </p:sp>
      </p:grpSp>
    </p:spTree>
    <p:custDataLst>
      <p:tags r:id="rId4"/>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custDataLst>
              <p:tags r:id="rId1"/>
            </p:custDataLst>
          </p:nvPr>
        </p:nvPicPr>
        <p:blipFill>
          <a:blip r:embed="rId2"/>
          <a:stretch>
            <a:fillRect/>
          </a:stretch>
        </p:blipFill>
        <p:spPr>
          <a:xfrm>
            <a:off x="6746240" y="1663065"/>
            <a:ext cx="5039995" cy="3277870"/>
          </a:xfrm>
          <a:prstGeom prst="rect">
            <a:avLst/>
          </a:prstGeom>
        </p:spPr>
      </p:pic>
      <p:sp>
        <p:nvSpPr>
          <p:cNvPr id="5" name="文本框 4"/>
          <p:cNvSpPr txBox="1"/>
          <p:nvPr/>
        </p:nvSpPr>
        <p:spPr>
          <a:xfrm>
            <a:off x="619760" y="2089211"/>
            <a:ext cx="5727064" cy="3060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just">
              <a:lnSpc>
                <a:spcPct val="150000"/>
              </a:lnSpc>
              <a:defRPr sz="2200">
                <a:latin typeface="黑体" panose="02010609060101010101" charset="-122"/>
                <a:ea typeface="黑体" panose="02010609060101010101" charset="-122"/>
              </a:defRPr>
            </a:lvl1pPr>
          </a:lstStyle>
          <a:p>
            <a:r>
              <a:rPr lang="zh-CN" altLang="en-US" dirty="0"/>
              <a:t>    北洋水师，或称作北洋舰队，1888年正式成立，是中国建立的一支近代化海军舰队，同时也是清朝建立的四支近代海军中实力最强、规模最大的一支，归李鸿章管辖。主要军舰大小共有25艘，辅助军舰50艘，运输船30艘，官兵4000余人。</a:t>
            </a:r>
            <a:endParaRPr lang="zh-CN" altLang="en-US" dirty="0"/>
          </a:p>
        </p:txBody>
      </p:sp>
      <p:grpSp>
        <p:nvGrpSpPr>
          <p:cNvPr id="6" name="组合 5"/>
          <p:cNvGrpSpPr/>
          <p:nvPr/>
        </p:nvGrpSpPr>
        <p:grpSpPr>
          <a:xfrm>
            <a:off x="164465" y="219075"/>
            <a:ext cx="10319385" cy="1270000"/>
            <a:chOff x="164465" y="219075"/>
            <a:chExt cx="10319385" cy="1270000"/>
          </a:xfrm>
        </p:grpSpPr>
        <p:grpSp>
          <p:nvGrpSpPr>
            <p:cNvPr id="7" name="组合 6"/>
            <p:cNvGrpSpPr/>
            <p:nvPr/>
          </p:nvGrpSpPr>
          <p:grpSpPr>
            <a:xfrm>
              <a:off x="164465" y="219075"/>
              <a:ext cx="1150620" cy="1049020"/>
              <a:chOff x="768" y="1698"/>
              <a:chExt cx="1812" cy="1652"/>
            </a:xfrm>
          </p:grpSpPr>
          <p:pic>
            <p:nvPicPr>
              <p:cNvPr id="16" name="图片 15" descr="23"/>
              <p:cNvPicPr>
                <a:picLocks noChangeAspect="1"/>
              </p:cNvPicPr>
              <p:nvPr/>
            </p:nvPicPr>
            <p:blipFill>
              <a:blip r:embed="rId3"/>
              <a:stretch>
                <a:fillRect/>
              </a:stretch>
            </p:blipFill>
            <p:spPr>
              <a:xfrm>
                <a:off x="768" y="1991"/>
                <a:ext cx="1812" cy="1359"/>
              </a:xfrm>
              <a:prstGeom prst="rect">
                <a:avLst/>
              </a:prstGeom>
            </p:spPr>
          </p:pic>
          <p:sp>
            <p:nvSpPr>
              <p:cNvPr id="17" name="文本框 1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8" name="文本框 7"/>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9" name="文本框 8"/>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0" name="组合 9"/>
            <p:cNvGrpSpPr/>
            <p:nvPr/>
          </p:nvGrpSpPr>
          <p:grpSpPr>
            <a:xfrm>
              <a:off x="4818990" y="1277620"/>
              <a:ext cx="398145" cy="112395"/>
              <a:chOff x="12293" y="1940"/>
              <a:chExt cx="627" cy="177"/>
            </a:xfrm>
          </p:grpSpPr>
          <p:sp>
            <p:nvSpPr>
              <p:cNvPr id="14" name="矩形 13"/>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a:off x="1200150" y="1304290"/>
              <a:ext cx="420370" cy="111760"/>
              <a:chOff x="12053" y="1940"/>
              <a:chExt cx="627" cy="176"/>
            </a:xfrm>
          </p:grpSpPr>
          <p:sp>
            <p:nvSpPr>
              <p:cNvPr id="12" name="矩形 11"/>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3" name="矩形: 圆角 22"/>
          <p:cNvSpPr/>
          <p:nvPr/>
        </p:nvSpPr>
        <p:spPr>
          <a:xfrm>
            <a:off x="1019175" y="1811019"/>
            <a:ext cx="4414369" cy="641011"/>
          </a:xfrm>
          <a:prstGeom prst="roundRect">
            <a:avLst/>
          </a:prstGeom>
          <a:solidFill>
            <a:srgbClr val="FFFFFF">
              <a:alpha val="61961"/>
            </a:srgbClr>
          </a:solidFill>
          <a:ln w="28575">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创办新式学堂，派遣留学生</a:t>
            </a:r>
            <a:endParaRPr lang="zh-CN" altLang="en-US" sz="2400" dirty="0">
              <a:solidFill>
                <a:schemeClr val="tx1"/>
              </a:solidFill>
              <a:latin typeface="黑体" panose="02010609060101010101" charset="-122"/>
              <a:ea typeface="黑体" panose="02010609060101010101" charset="-122"/>
              <a:sym typeface="+mn-ea"/>
            </a:endParaRPr>
          </a:p>
        </p:txBody>
      </p:sp>
      <p:grpSp>
        <p:nvGrpSpPr>
          <p:cNvPr id="25" name="组合 24"/>
          <p:cNvGrpSpPr/>
          <p:nvPr/>
        </p:nvGrpSpPr>
        <p:grpSpPr>
          <a:xfrm>
            <a:off x="1547497" y="2959876"/>
            <a:ext cx="2084704" cy="641011"/>
            <a:chOff x="6959748" y="1241794"/>
            <a:chExt cx="2449568" cy="383257"/>
          </a:xfrm>
          <a:scene3d>
            <a:camera prst="orthographicFront"/>
            <a:lightRig rig="flat" dir="t"/>
          </a:scene3d>
        </p:grpSpPr>
        <p:sp>
          <p:nvSpPr>
            <p:cNvPr id="32" name="矩形: 圆角 31"/>
            <p:cNvSpPr/>
            <p:nvPr/>
          </p:nvSpPr>
          <p:spPr>
            <a:xfrm>
              <a:off x="6959748" y="1241794"/>
              <a:ext cx="2449568" cy="38325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33" name="矩形: 圆角 4"/>
            <p:cNvSpPr txBox="1"/>
            <p:nvPr/>
          </p:nvSpPr>
          <p:spPr>
            <a:xfrm>
              <a:off x="6970972" y="1253020"/>
              <a:ext cx="2427118" cy="36080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翻译学堂</a:t>
              </a:r>
              <a:endParaRPr lang="zh-CN" altLang="en-US" sz="2400" kern="1200" dirty="0">
                <a:latin typeface="黑体" panose="02010609060101010101" charset="-122"/>
                <a:ea typeface="黑体" panose="02010609060101010101" charset="-122"/>
              </a:endParaRPr>
            </a:p>
          </p:txBody>
        </p:sp>
      </p:grpSp>
      <p:grpSp>
        <p:nvGrpSpPr>
          <p:cNvPr id="26" name="组合 25"/>
          <p:cNvGrpSpPr/>
          <p:nvPr/>
        </p:nvGrpSpPr>
        <p:grpSpPr>
          <a:xfrm>
            <a:off x="1549218" y="4085463"/>
            <a:ext cx="2084704" cy="641011"/>
            <a:chOff x="6959748" y="1682541"/>
            <a:chExt cx="2449568" cy="383257"/>
          </a:xfrm>
          <a:scene3d>
            <a:camera prst="orthographicFront"/>
            <a:lightRig rig="flat" dir="t"/>
          </a:scene3d>
        </p:grpSpPr>
        <p:sp>
          <p:nvSpPr>
            <p:cNvPr id="30" name="矩形: 圆角 29"/>
            <p:cNvSpPr/>
            <p:nvPr/>
          </p:nvSpPr>
          <p:spPr>
            <a:xfrm>
              <a:off x="6959748" y="1682541"/>
              <a:ext cx="2449568" cy="38325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31" name="矩形: 圆角 6"/>
            <p:cNvSpPr txBox="1"/>
            <p:nvPr/>
          </p:nvSpPr>
          <p:spPr>
            <a:xfrm>
              <a:off x="6970972" y="1693767"/>
              <a:ext cx="2427118" cy="36080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工艺学堂</a:t>
              </a:r>
              <a:endParaRPr lang="zh-CN" altLang="en-US" sz="2400" kern="1200" dirty="0">
                <a:latin typeface="黑体" panose="02010609060101010101" charset="-122"/>
                <a:ea typeface="黑体" panose="02010609060101010101" charset="-122"/>
              </a:endParaRPr>
            </a:p>
          </p:txBody>
        </p:sp>
      </p:grpSp>
      <p:grpSp>
        <p:nvGrpSpPr>
          <p:cNvPr id="27" name="组合 26"/>
          <p:cNvGrpSpPr/>
          <p:nvPr/>
        </p:nvGrpSpPr>
        <p:grpSpPr>
          <a:xfrm>
            <a:off x="1552577" y="5201877"/>
            <a:ext cx="2084704" cy="641011"/>
            <a:chOff x="6959748" y="2123286"/>
            <a:chExt cx="2449568" cy="383257"/>
          </a:xfrm>
          <a:scene3d>
            <a:camera prst="orthographicFront"/>
            <a:lightRig rig="flat" dir="t"/>
          </a:scene3d>
        </p:grpSpPr>
        <p:sp>
          <p:nvSpPr>
            <p:cNvPr id="28" name="矩形: 圆角 27"/>
            <p:cNvSpPr/>
            <p:nvPr/>
          </p:nvSpPr>
          <p:spPr>
            <a:xfrm>
              <a:off x="6959748" y="2123286"/>
              <a:ext cx="2449568" cy="383257"/>
            </a:xfrm>
            <a:prstGeom prst="roundRect">
              <a:avLst>
                <a:gd name="adj" fmla="val 10000"/>
              </a:avLst>
            </a:prstGeom>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29" name="矩形: 圆角 8"/>
            <p:cNvSpPr txBox="1"/>
            <p:nvPr/>
          </p:nvSpPr>
          <p:spPr>
            <a:xfrm>
              <a:off x="6970972" y="2134513"/>
              <a:ext cx="2427118" cy="360807"/>
            </a:xfrm>
            <a:prstGeom prst="rect">
              <a:avLst/>
            </a:prstGeom>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p>
              <a:pPr marL="0" lvl="0" indent="0" algn="ctr" defTabSz="889000">
                <a:lnSpc>
                  <a:spcPct val="90000"/>
                </a:lnSpc>
                <a:spcBef>
                  <a:spcPct val="0"/>
                </a:spcBef>
                <a:spcAft>
                  <a:spcPct val="35000"/>
                </a:spcAft>
                <a:buNone/>
              </a:pPr>
              <a:r>
                <a:rPr lang="zh-CN" altLang="en-US" sz="2400" kern="1200" dirty="0">
                  <a:latin typeface="黑体" panose="02010609060101010101" charset="-122"/>
                  <a:ea typeface="黑体" panose="02010609060101010101" charset="-122"/>
                </a:rPr>
                <a:t>军事学堂</a:t>
              </a:r>
              <a:endParaRPr lang="zh-CN" altLang="en-US" sz="2400" kern="1200" dirty="0">
                <a:latin typeface="黑体" panose="02010609060101010101" charset="-122"/>
                <a:ea typeface="黑体" panose="02010609060101010101" charset="-122"/>
              </a:endParaRPr>
            </a:p>
          </p:txBody>
        </p:sp>
      </p:grpSp>
      <p:sp>
        <p:nvSpPr>
          <p:cNvPr id="34" name="文本框 33"/>
          <p:cNvSpPr txBox="1"/>
          <p:nvPr/>
        </p:nvSpPr>
        <p:spPr>
          <a:xfrm>
            <a:off x="3591486" y="3086135"/>
            <a:ext cx="2153969" cy="461665"/>
          </a:xfrm>
          <a:prstGeom prst="rect">
            <a:avLst/>
          </a:prstGeom>
          <a:noFill/>
        </p:spPr>
        <p:txBody>
          <a:bodyPr wrap="square">
            <a:spAutoFit/>
          </a:bodyPr>
          <a:lstStyle/>
          <a:p>
            <a:r>
              <a:rPr lang="zh-CN" altLang="zh-CN" sz="2400" kern="100" dirty="0">
                <a:effectLst/>
                <a:latin typeface="黑体" panose="02010609060101010101" charset="-122"/>
                <a:ea typeface="黑体" panose="02010609060101010101" charset="-122"/>
                <a:cs typeface="Times New Roman" panose="02020603050405020304" pitchFamily="18" charset="0"/>
              </a:rPr>
              <a:t>培养翻译人才</a:t>
            </a:r>
            <a:endParaRPr lang="zh-CN" altLang="en-US" sz="2400" dirty="0">
              <a:latin typeface="黑体" panose="02010609060101010101" charset="-122"/>
              <a:ea typeface="黑体" panose="02010609060101010101" charset="-122"/>
            </a:endParaRPr>
          </a:p>
        </p:txBody>
      </p:sp>
      <p:sp>
        <p:nvSpPr>
          <p:cNvPr id="35" name="文本框 34"/>
          <p:cNvSpPr txBox="1"/>
          <p:nvPr/>
        </p:nvSpPr>
        <p:spPr>
          <a:xfrm>
            <a:off x="3567724" y="4186430"/>
            <a:ext cx="6136640" cy="461665"/>
          </a:xfrm>
          <a:prstGeom prst="rect">
            <a:avLst/>
          </a:prstGeom>
          <a:noFill/>
        </p:spPr>
        <p:txBody>
          <a:bodyPr wrap="square">
            <a:spAutoFit/>
          </a:bodyPr>
          <a:lstStyle/>
          <a:p>
            <a:r>
              <a:rPr lang="zh-CN" altLang="zh-CN" sz="2400" kern="100" dirty="0">
                <a:effectLst/>
                <a:latin typeface="黑体" panose="02010609060101010101" charset="-122"/>
                <a:ea typeface="黑体" panose="02010609060101010101" charset="-122"/>
                <a:cs typeface="Times New Roman" panose="02020603050405020304" pitchFamily="18" charset="0"/>
              </a:rPr>
              <a:t>培养电报、铁路、矿务、西医等专门人才</a:t>
            </a:r>
            <a:endParaRPr lang="zh-CN" altLang="en-US" sz="2400" dirty="0">
              <a:latin typeface="黑体" panose="02010609060101010101" charset="-122"/>
              <a:ea typeface="黑体" panose="02010609060101010101" charset="-122"/>
            </a:endParaRPr>
          </a:p>
        </p:txBody>
      </p:sp>
      <p:sp>
        <p:nvSpPr>
          <p:cNvPr id="36" name="文本框 35"/>
          <p:cNvSpPr txBox="1"/>
          <p:nvPr/>
        </p:nvSpPr>
        <p:spPr>
          <a:xfrm>
            <a:off x="3586139" y="5292521"/>
            <a:ext cx="6136640" cy="461665"/>
          </a:xfrm>
          <a:prstGeom prst="rect">
            <a:avLst/>
          </a:prstGeom>
          <a:noFill/>
        </p:spPr>
        <p:txBody>
          <a:bodyPr wrap="square">
            <a:spAutoFit/>
          </a:bodyPr>
          <a:lstStyle/>
          <a:p>
            <a:r>
              <a:rPr lang="zh-CN" altLang="zh-CN" sz="2400" kern="100" dirty="0">
                <a:effectLst/>
                <a:latin typeface="黑体" panose="02010609060101010101" charset="-122"/>
                <a:ea typeface="黑体" panose="02010609060101010101" charset="-122"/>
                <a:cs typeface="Times New Roman" panose="02020603050405020304" pitchFamily="18" charset="0"/>
              </a:rPr>
              <a:t>培养新式海军人才</a:t>
            </a:r>
            <a:endParaRPr lang="zh-CN" altLang="en-US" sz="2400" dirty="0">
              <a:latin typeface="黑体" panose="02010609060101010101" charset="-122"/>
              <a:ea typeface="黑体" panose="02010609060101010101" charset="-122"/>
            </a:endParaRPr>
          </a:p>
        </p:txBody>
      </p:sp>
      <p:sp>
        <p:nvSpPr>
          <p:cNvPr id="41" name="矩形 12"/>
          <p:cNvSpPr>
            <a:spLocks noChangeArrowheads="1"/>
          </p:cNvSpPr>
          <p:nvPr/>
        </p:nvSpPr>
        <p:spPr bwMode="auto">
          <a:xfrm>
            <a:off x="6181994" y="5101736"/>
            <a:ext cx="3429367"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eaLnBrk="1" hangingPunct="1">
              <a:lnSpc>
                <a:spcPct val="150000"/>
              </a:lnSpc>
            </a:pPr>
            <a:r>
              <a:rPr lang="zh-CN" altLang="en-US" dirty="0">
                <a:latin typeface="楷体" panose="02010609060101010101" pitchFamily="49" charset="-122"/>
                <a:ea typeface="楷体" panose="02010609060101010101" pitchFamily="49" charset="-122"/>
              </a:rPr>
              <a:t>福建船政学堂  天津水师学堂</a:t>
            </a:r>
            <a:endParaRPr lang="en-US" altLang="zh-CN" dirty="0">
              <a:latin typeface="楷体" panose="02010609060101010101" pitchFamily="49" charset="-122"/>
              <a:ea typeface="楷体" panose="02010609060101010101" pitchFamily="49" charset="-122"/>
            </a:endParaRPr>
          </a:p>
          <a:p>
            <a:pPr eaLnBrk="1" hangingPunct="1">
              <a:lnSpc>
                <a:spcPct val="150000"/>
              </a:lnSpc>
            </a:pPr>
            <a:r>
              <a:rPr lang="zh-CN" altLang="en-US" dirty="0">
                <a:latin typeface="楷体" panose="02010609060101010101" pitchFamily="49" charset="-122"/>
                <a:ea typeface="楷体" panose="02010609060101010101" pitchFamily="49" charset="-122"/>
              </a:rPr>
              <a:t>江南水师学堂  天津武备学堂</a:t>
            </a:r>
            <a:endParaRPr lang="zh-CN" altLang="en-US" dirty="0">
              <a:latin typeface="楷体" panose="02010609060101010101" pitchFamily="49" charset="-122"/>
              <a:ea typeface="楷体" panose="02010609060101010101" pitchFamily="49" charset="-122"/>
            </a:endParaRPr>
          </a:p>
        </p:txBody>
      </p:sp>
      <p:sp>
        <p:nvSpPr>
          <p:cNvPr id="42" name="矩形 13"/>
          <p:cNvSpPr>
            <a:spLocks noChangeArrowheads="1"/>
          </p:cNvSpPr>
          <p:nvPr/>
        </p:nvSpPr>
        <p:spPr bwMode="auto">
          <a:xfrm>
            <a:off x="9388442" y="3756740"/>
            <a:ext cx="1800493"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天津西医学堂  </a:t>
            </a:r>
            <a:endParaRPr lang="en-US" altLang="zh-CN"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福州电报学堂</a:t>
            </a:r>
            <a:endParaRPr lang="en-US" altLang="zh-CN"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山海关铁路学堂</a:t>
            </a:r>
            <a:endParaRPr lang="zh-CN" altLang="en-US" dirty="0">
              <a:latin typeface="楷体" panose="02010609060101010101" pitchFamily="49" charset="-122"/>
              <a:ea typeface="楷体" panose="02010609060101010101" pitchFamily="49" charset="-122"/>
            </a:endParaRPr>
          </a:p>
        </p:txBody>
      </p:sp>
      <p:sp>
        <p:nvSpPr>
          <p:cNvPr id="43" name="矩形 11"/>
          <p:cNvSpPr>
            <a:spLocks noChangeArrowheads="1"/>
          </p:cNvSpPr>
          <p:nvPr/>
        </p:nvSpPr>
        <p:spPr bwMode="auto">
          <a:xfrm>
            <a:off x="5666638" y="2860628"/>
            <a:ext cx="3721804" cy="858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京师同文馆  上海广方言馆</a:t>
            </a:r>
            <a:endParaRPr lang="en-US" altLang="zh-CN" dirty="0">
              <a:latin typeface="楷体" panose="02010609060101010101" pitchFamily="49" charset="-122"/>
              <a:ea typeface="楷体" panose="02010609060101010101" pitchFamily="49" charset="-122"/>
            </a:endParaRPr>
          </a:p>
          <a:p>
            <a:pPr>
              <a:lnSpc>
                <a:spcPct val="150000"/>
              </a:lnSpc>
            </a:pPr>
            <a:r>
              <a:rPr lang="zh-CN" altLang="en-US" dirty="0">
                <a:latin typeface="楷体" panose="02010609060101010101" pitchFamily="49" charset="-122"/>
                <a:ea typeface="楷体" panose="02010609060101010101" pitchFamily="49" charset="-122"/>
              </a:rPr>
              <a:t>广东同文馆  湖北自强学堂</a:t>
            </a:r>
            <a:endParaRPr lang="zh-CN" altLang="en-US" dirty="0">
              <a:latin typeface="楷体" panose="02010609060101010101" pitchFamily="49" charset="-122"/>
              <a:ea typeface="楷体" panose="02010609060101010101" pitchFamily="49" charset="-122"/>
            </a:endParaRPr>
          </a:p>
        </p:txBody>
      </p:sp>
      <p:sp>
        <p:nvSpPr>
          <p:cNvPr id="10" name="文本框 9"/>
          <p:cNvSpPr txBox="1"/>
          <p:nvPr/>
        </p:nvSpPr>
        <p:spPr>
          <a:xfrm>
            <a:off x="983945" y="2959875"/>
            <a:ext cx="553998" cy="3000237"/>
          </a:xfrm>
          <a:prstGeom prst="rect">
            <a:avLst/>
          </a:prstGeom>
          <a:noFill/>
        </p:spPr>
        <p:txBody>
          <a:bodyPr vert="eaVert" wrap="square" rtlCol="0">
            <a:spAutoFit/>
          </a:bodyPr>
          <a:lstStyle/>
          <a:p>
            <a:pPr algn="dist"/>
            <a:r>
              <a:rPr lang="zh-CN" altLang="en-US" sz="2400" b="1" dirty="0">
                <a:solidFill>
                  <a:schemeClr val="accent3">
                    <a:lumMod val="50000"/>
                  </a:schemeClr>
                </a:solidFill>
              </a:rPr>
              <a:t>新式学堂</a:t>
            </a:r>
            <a:endParaRPr lang="zh-CN" altLang="en-US" sz="2400" b="1" dirty="0">
              <a:solidFill>
                <a:schemeClr val="accent3">
                  <a:lumMod val="50000"/>
                </a:schemeClr>
              </a:solidFill>
            </a:endParaRPr>
          </a:p>
        </p:txBody>
      </p:sp>
    </p:spTree>
    <p:custDataLst>
      <p:tags r:id="rId2"/>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bwMode="auto">
          <a:xfrm>
            <a:off x="1019175" y="2017754"/>
            <a:ext cx="6096000" cy="4011693"/>
            <a:chOff x="520700" y="2479361"/>
            <a:chExt cx="6096000" cy="4012552"/>
          </a:xfrm>
        </p:grpSpPr>
        <p:sp>
          <p:nvSpPr>
            <p:cNvPr id="3" name="矩形 2"/>
            <p:cNvSpPr/>
            <p:nvPr/>
          </p:nvSpPr>
          <p:spPr>
            <a:xfrm>
              <a:off x="520700" y="2479361"/>
              <a:ext cx="6096000" cy="1867258"/>
            </a:xfrm>
            <a:prstGeom prst="rect">
              <a:avLst/>
            </a:prstGeom>
            <a:noFill/>
            <a:ln w="19050">
              <a:noFill/>
              <a:prstDash val="sysDash"/>
            </a:ln>
          </p:spPr>
          <p:txBody>
            <a:bodyPr>
              <a:spAutoFit/>
            </a:bodyPr>
            <a:lstStyle/>
            <a:p>
              <a:pPr algn="just">
                <a:lnSpc>
                  <a:spcPct val="150000"/>
                </a:lnSpc>
                <a:defRPr/>
              </a:pPr>
              <a:r>
                <a:rPr lang="en-US" altLang="zh-CN" sz="2000" dirty="0">
                  <a:latin typeface="黑体" panose="02010609060101010101" charset="-122"/>
                  <a:ea typeface="黑体" panose="02010609060101010101" charset="-122"/>
                </a:rPr>
                <a:t>    1863</a:t>
              </a:r>
              <a:r>
                <a:rPr lang="zh-CN" altLang="en-US" sz="2000" dirty="0">
                  <a:latin typeface="黑体" panose="02010609060101010101" charset="-122"/>
                  <a:ea typeface="黑体" panose="02010609060101010101" charset="-122"/>
                </a:rPr>
                <a:t>年，京师同文馆成立。初设英文馆，由英国传教士包尔腾任教习。后增设俄文馆、法文馆、德文馆、日文馆，美国传教士丁韪良曾任总教务近</a:t>
              </a:r>
              <a:r>
                <a:rPr lang="en-US" altLang="zh-CN" sz="2000" dirty="0">
                  <a:latin typeface="黑体" panose="02010609060101010101" charset="-122"/>
                  <a:ea typeface="黑体" panose="02010609060101010101" charset="-122"/>
                </a:rPr>
                <a:t>30</a:t>
              </a:r>
              <a:r>
                <a:rPr lang="zh-CN" altLang="en-US" sz="2000" dirty="0">
                  <a:latin typeface="黑体" panose="02010609060101010101" charset="-122"/>
                  <a:ea typeface="黑体" panose="02010609060101010101" charset="-122"/>
                </a:rPr>
                <a:t>年。中国近代教育事业正是从这里开始的。</a:t>
              </a:r>
              <a:endParaRPr lang="zh-CN" altLang="en-US" sz="2000" dirty="0">
                <a:latin typeface="黑体" panose="02010609060101010101" charset="-122"/>
                <a:ea typeface="黑体" panose="02010609060101010101" charset="-122"/>
              </a:endParaRPr>
            </a:p>
          </p:txBody>
        </p:sp>
        <p:sp>
          <p:nvSpPr>
            <p:cNvPr id="4" name="矩形: 圆角 3"/>
            <p:cNvSpPr/>
            <p:nvPr/>
          </p:nvSpPr>
          <p:spPr>
            <a:xfrm>
              <a:off x="520700" y="4426011"/>
              <a:ext cx="6096000" cy="2065902"/>
            </a:xfrm>
            <a:prstGeom prst="roundRect">
              <a:avLst>
                <a:gd name="adj" fmla="val 5353"/>
              </a:avLst>
            </a:prstGeom>
            <a:noFill/>
            <a:ln w="19050">
              <a:solidFill>
                <a:srgbClr val="C98A1B"/>
              </a:solidFill>
              <a:prstDash val="sysDash"/>
            </a:ln>
          </p:spPr>
          <p:txBody>
            <a:bodyPr>
              <a:spAutoFit/>
            </a:bodyPr>
            <a:lstStyle/>
            <a:p>
              <a:pPr algn="just">
                <a:lnSpc>
                  <a:spcPct val="150000"/>
                </a:lnSpc>
                <a:defRPr/>
              </a:pPr>
              <a:r>
                <a:rPr lang="zh-CN" altLang="en-US" sz="2000" dirty="0">
                  <a:latin typeface="楷体" panose="02010609060101010101" pitchFamily="49" charset="-122"/>
                  <a:ea typeface="楷体" panose="02010609060101010101" pitchFamily="49" charset="-122"/>
                </a:rPr>
                <a:t>    京师同文馆</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年中翻译西书近</a:t>
              </a:r>
              <a:r>
                <a:rPr lang="en-US" altLang="zh-CN" sz="2000" dirty="0">
                  <a:latin typeface="楷体" panose="02010609060101010101" pitchFamily="49" charset="-122"/>
                  <a:ea typeface="楷体" panose="02010609060101010101" pitchFamily="49" charset="-122"/>
                </a:rPr>
                <a:t>200</a:t>
              </a:r>
              <a:r>
                <a:rPr lang="zh-CN" altLang="en-US" sz="2000" dirty="0">
                  <a:latin typeface="楷体" panose="02010609060101010101" pitchFamily="49" charset="-122"/>
                  <a:ea typeface="楷体" panose="02010609060101010101" pitchFamily="49" charset="-122"/>
                </a:rPr>
                <a:t>部，尤以外交和史地政法一类为多，其中有中国人看到的第一本国际公法。</a:t>
              </a:r>
              <a:r>
                <a:rPr lang="en-US" altLang="zh-CN" sz="2000" dirty="0">
                  <a:latin typeface="楷体" panose="02010609060101010101" pitchFamily="49" charset="-122"/>
                  <a:ea typeface="楷体" panose="02010609060101010101" pitchFamily="49" charset="-122"/>
                </a:rPr>
                <a:t>1868</a:t>
              </a:r>
              <a:r>
                <a:rPr lang="zh-CN" altLang="en-US" sz="2000" dirty="0">
                  <a:latin typeface="楷体" panose="02010609060101010101" pitchFamily="49" charset="-122"/>
                  <a:ea typeface="楷体" panose="02010609060101010101" pitchFamily="49" charset="-122"/>
                </a:rPr>
                <a:t>年江南制造局附设的翻译馆，</a:t>
              </a:r>
              <a:r>
                <a:rPr lang="en-US" altLang="zh-CN" sz="2000" dirty="0">
                  <a:latin typeface="楷体" panose="02010609060101010101" pitchFamily="49" charset="-122"/>
                  <a:ea typeface="楷体" panose="02010609060101010101" pitchFamily="49" charset="-122"/>
                </a:rPr>
                <a:t>40</a:t>
              </a:r>
              <a:r>
                <a:rPr lang="zh-CN" altLang="en-US" sz="2000" dirty="0">
                  <a:latin typeface="楷体" panose="02010609060101010101" pitchFamily="49" charset="-122"/>
                  <a:ea typeface="楷体" panose="02010609060101010101" pitchFamily="49" charset="-122"/>
                </a:rPr>
                <a:t>年里翻译的书籍达</a:t>
              </a:r>
              <a:r>
                <a:rPr lang="en-US" altLang="zh-CN" sz="2000" dirty="0">
                  <a:latin typeface="楷体" panose="02010609060101010101" pitchFamily="49" charset="-122"/>
                  <a:ea typeface="楷体" panose="02010609060101010101" pitchFamily="49" charset="-122"/>
                </a:rPr>
                <a:t>199</a:t>
              </a:r>
              <a:r>
                <a:rPr lang="zh-CN" altLang="en-US" sz="2000" dirty="0">
                  <a:latin typeface="楷体" panose="02010609060101010101" pitchFamily="49" charset="-122"/>
                  <a:ea typeface="楷体" panose="02010609060101010101" pitchFamily="49" charset="-122"/>
                </a:rPr>
                <a:t>部，以自然科学、实用科学为多。</a:t>
              </a:r>
              <a:endParaRPr lang="zh-CN" altLang="en-US" sz="2000" dirty="0">
                <a:latin typeface="楷体" panose="02010609060101010101" pitchFamily="49" charset="-122"/>
                <a:ea typeface="楷体" panose="02010609060101010101" pitchFamily="49" charset="-122"/>
              </a:endParaRPr>
            </a:p>
          </p:txBody>
        </p:sp>
      </p:grpSp>
      <p:pic>
        <p:nvPicPr>
          <p:cNvPr id="5" name="Picture 2" descr="http://qqpublic.qpic.cn/qq_public/0/0-2513072589-8B82ED82E198C7746497BBEEB7F4E529/0?fmt=jpg&amp;size=220&amp;rs=165-154&amp;h=1006&amp;w=1016&amp;ppv=1"/>
          <p:cNvPicPr>
            <a:picLocks noChangeAspect="1" noChangeArrowheads="1"/>
          </p:cNvPicPr>
          <p:nvPr/>
        </p:nvPicPr>
        <p:blipFill>
          <a:blip r:embed="rId1"/>
          <a:srcRect/>
          <a:stretch>
            <a:fillRect/>
          </a:stretch>
        </p:blipFill>
        <p:spPr bwMode="auto">
          <a:xfrm>
            <a:off x="7537539" y="2371645"/>
            <a:ext cx="3513366" cy="3476149"/>
          </a:xfrm>
          <a:prstGeom prst="rect">
            <a:avLst/>
          </a:prstGeom>
          <a:extLst>
            <a:ext uri="{909E8E84-426E-40DD-AFC4-6F175D3DCCD1}">
              <a14:hiddenFill xmlns:a14="http://schemas.microsoft.com/office/drawing/2010/main">
                <a:solidFill>
                  <a:srgbClr val="FFFFFF"/>
                </a:solidFill>
              </a14:hiddenFill>
            </a:ext>
          </a:extLst>
        </p:spPr>
      </p:pic>
      <p:grpSp>
        <p:nvGrpSpPr>
          <p:cNvPr id="9" name="组合 8"/>
          <p:cNvGrpSpPr/>
          <p:nvPr/>
        </p:nvGrpSpPr>
        <p:grpSpPr>
          <a:xfrm>
            <a:off x="164465" y="219075"/>
            <a:ext cx="10319385" cy="1270000"/>
            <a:chOff x="164465" y="219075"/>
            <a:chExt cx="10319385" cy="1270000"/>
          </a:xfrm>
        </p:grpSpPr>
        <p:grpSp>
          <p:nvGrpSpPr>
            <p:cNvPr id="10" name="组合 9"/>
            <p:cNvGrpSpPr/>
            <p:nvPr/>
          </p:nvGrpSpPr>
          <p:grpSpPr>
            <a:xfrm>
              <a:off x="164465" y="219075"/>
              <a:ext cx="1150620" cy="1049020"/>
              <a:chOff x="768" y="1698"/>
              <a:chExt cx="1812" cy="1652"/>
            </a:xfrm>
          </p:grpSpPr>
          <p:pic>
            <p:nvPicPr>
              <p:cNvPr id="19" name="图片 18" descr="23"/>
              <p:cNvPicPr>
                <a:picLocks noChangeAspect="1"/>
              </p:cNvPicPr>
              <p:nvPr/>
            </p:nvPicPr>
            <p:blipFill>
              <a:blip r:embed="rId2"/>
              <a:stretch>
                <a:fillRect/>
              </a:stretch>
            </p:blipFill>
            <p:spPr>
              <a:xfrm>
                <a:off x="768" y="1991"/>
                <a:ext cx="1812" cy="1359"/>
              </a:xfrm>
              <a:prstGeom prst="rect">
                <a:avLst/>
              </a:prstGeom>
            </p:spPr>
          </p:pic>
          <p:sp>
            <p:nvSpPr>
              <p:cNvPr id="20" name="文本框 19"/>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1" name="文本框 10"/>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2" name="文本框 11"/>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3" name="组合 12"/>
            <p:cNvGrpSpPr/>
            <p:nvPr/>
          </p:nvGrpSpPr>
          <p:grpSpPr>
            <a:xfrm>
              <a:off x="4818990" y="1277620"/>
              <a:ext cx="398145" cy="112395"/>
              <a:chOff x="12293" y="1940"/>
              <a:chExt cx="627" cy="177"/>
            </a:xfrm>
          </p:grpSpPr>
          <p:sp>
            <p:nvSpPr>
              <p:cNvPr id="17" name="矩形 16"/>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4" name="组合 13"/>
            <p:cNvGrpSpPr/>
            <p:nvPr/>
          </p:nvGrpSpPr>
          <p:grpSpPr>
            <a:xfrm flipH="1">
              <a:off x="1200150" y="1304290"/>
              <a:ext cx="420370" cy="111760"/>
              <a:chOff x="12053" y="1940"/>
              <a:chExt cx="627" cy="176"/>
            </a:xfrm>
          </p:grpSpPr>
          <p:sp>
            <p:nvSpPr>
              <p:cNvPr id="15" name="矩形 1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2" name="图片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12173" y="1742360"/>
            <a:ext cx="3164098" cy="859611"/>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219075"/>
            <a:ext cx="10319385" cy="1270000"/>
            <a:chOff x="164465" y="219075"/>
            <a:chExt cx="10319385" cy="1270000"/>
          </a:xfrm>
        </p:grpSpPr>
        <p:grpSp>
          <p:nvGrpSpPr>
            <p:cNvPr id="3" name="组合 2"/>
            <p:cNvGrpSpPr/>
            <p:nvPr/>
          </p:nvGrpSpPr>
          <p:grpSpPr>
            <a:xfrm>
              <a:off x="164465" y="219075"/>
              <a:ext cx="1150620" cy="1049020"/>
              <a:chOff x="768" y="1698"/>
              <a:chExt cx="1812" cy="1652"/>
            </a:xfrm>
          </p:grpSpPr>
          <p:pic>
            <p:nvPicPr>
              <p:cNvPr id="12" name="图片 11" descr="23"/>
              <p:cNvPicPr>
                <a:picLocks noChangeAspect="1"/>
              </p:cNvPicPr>
              <p:nvPr/>
            </p:nvPicPr>
            <p:blipFill>
              <a:blip r:embed="rId1"/>
              <a:stretch>
                <a:fillRect/>
              </a:stretch>
            </p:blipFill>
            <p:spPr>
              <a:xfrm>
                <a:off x="768" y="1991"/>
                <a:ext cx="1812" cy="1359"/>
              </a:xfrm>
              <a:prstGeom prst="rect">
                <a:avLst/>
              </a:prstGeom>
            </p:spPr>
          </p:pic>
          <p:sp>
            <p:nvSpPr>
              <p:cNvPr id="13" name="文本框 12"/>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4" name="文本框 3"/>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5" name="文本框 4"/>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6" name="组合 5"/>
            <p:cNvGrpSpPr/>
            <p:nvPr/>
          </p:nvGrpSpPr>
          <p:grpSpPr>
            <a:xfrm>
              <a:off x="4818990" y="1277620"/>
              <a:ext cx="398145" cy="112395"/>
              <a:chOff x="12293" y="1940"/>
              <a:chExt cx="627" cy="177"/>
            </a:xfrm>
          </p:grpSpPr>
          <p:sp>
            <p:nvSpPr>
              <p:cNvPr id="10" name="矩形 9"/>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 name="组合 6"/>
            <p:cNvGrpSpPr/>
            <p:nvPr/>
          </p:nvGrpSpPr>
          <p:grpSpPr>
            <a:xfrm flipH="1">
              <a:off x="1200150" y="1304290"/>
              <a:ext cx="420370" cy="111760"/>
              <a:chOff x="12053" y="1940"/>
              <a:chExt cx="627" cy="176"/>
            </a:xfrm>
          </p:grpSpPr>
          <p:sp>
            <p:nvSpPr>
              <p:cNvPr id="8" name="矩形 7"/>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矩形: 圆角 16"/>
          <p:cNvSpPr/>
          <p:nvPr/>
        </p:nvSpPr>
        <p:spPr>
          <a:xfrm>
            <a:off x="1535748" y="1983741"/>
            <a:ext cx="5798185" cy="480365"/>
          </a:xfrm>
          <a:prstGeom prst="roundRect">
            <a:avLst>
              <a:gd name="adj" fmla="val 10000"/>
            </a:avLst>
          </a:prstGeom>
          <a:ln>
            <a:noFill/>
          </a:ln>
          <a:scene3d>
            <a:camera prst="orthographicFront"/>
            <a:lightRig rig="flat" dir="t"/>
          </a:scene3d>
          <a:sp3d prstMaterial="dkEdge">
            <a:bevelT w="8200" h="38100"/>
          </a:sp3d>
        </p:spPr>
        <p:style>
          <a:lnRef idx="0">
            <a:schemeClr val="lt1">
              <a:hueOff val="0"/>
              <a:satOff val="0"/>
              <a:lumOff val="0"/>
              <a:alphaOff val="0"/>
            </a:schemeClr>
          </a:lnRef>
          <a:fillRef idx="2">
            <a:schemeClr val="accent3">
              <a:hueOff val="0"/>
              <a:satOff val="0"/>
              <a:lumOff val="0"/>
              <a:alphaOff val="0"/>
            </a:schemeClr>
          </a:fillRef>
          <a:effectRef idx="1">
            <a:schemeClr val="accent3">
              <a:hueOff val="0"/>
              <a:satOff val="0"/>
              <a:lumOff val="0"/>
              <a:alphaOff val="0"/>
            </a:schemeClr>
          </a:effectRef>
          <a:fontRef idx="minor">
            <a:schemeClr val="dk1"/>
          </a:fontRef>
        </p:style>
      </p:sp>
      <p:sp>
        <p:nvSpPr>
          <p:cNvPr id="14" name="文本框 13"/>
          <p:cNvSpPr txBox="1"/>
          <p:nvPr/>
        </p:nvSpPr>
        <p:spPr>
          <a:xfrm>
            <a:off x="1528076" y="2008894"/>
            <a:ext cx="5798185" cy="424732"/>
          </a:xfrm>
          <a:prstGeom prst="rect">
            <a:avLst/>
          </a:prstGeom>
          <a:scene3d>
            <a:camera prst="orthographicFront"/>
            <a:lightRig rig="flat" dir="t"/>
          </a:scene3d>
          <a:sp3d/>
        </p:spPr>
        <p:style>
          <a:lnRef idx="0">
            <a:scrgbClr r="0" g="0" b="0"/>
          </a:lnRef>
          <a:fillRef idx="0">
            <a:scrgbClr r="0" g="0" b="0"/>
          </a:fillRef>
          <a:effectRef idx="0">
            <a:scrgbClr r="0" g="0" b="0"/>
          </a:effectRef>
          <a:fontRef idx="minor">
            <a:schemeClr val="dk1"/>
          </a:fontRef>
        </p:style>
        <p:txBody>
          <a:bodyPr spcFirstLastPara="0" vert="horz" wrap="square" lIns="12700" tIns="12700" rIns="12700" bIns="12700" numCol="1" spcCol="1270" anchor="ctr" anchorCtr="0">
            <a:noAutofit/>
          </a:bodyPr>
          <a:lstStyle>
            <a:defPPr>
              <a:defRPr lang="zh-CN"/>
            </a:defPPr>
            <a:lvl1pPr lvl="0" indent="0" algn="ctr" defTabSz="889000">
              <a:lnSpc>
                <a:spcPct val="90000"/>
              </a:lnSpc>
              <a:spcBef>
                <a:spcPct val="0"/>
              </a:spcBef>
              <a:spcAft>
                <a:spcPct val="35000"/>
              </a:spcAft>
              <a:buNone/>
              <a:defRPr sz="2400">
                <a:solidFill>
                  <a:schemeClr val="dk1"/>
                </a:solidFill>
                <a:latin typeface="黑体" panose="02010609060101010101" charset="-122"/>
                <a:ea typeface="黑体" panose="02010609060101010101" charset="-122"/>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zh-CN" altLang="zh-CN" dirty="0"/>
              <a:t>派遣赴美幼童和官费赴欧留学生</a:t>
            </a:r>
            <a:r>
              <a:rPr lang="en-US" altLang="zh-CN" dirty="0"/>
              <a:t>200</a:t>
            </a:r>
            <a:r>
              <a:rPr lang="zh-CN" altLang="zh-CN" dirty="0"/>
              <a:t>多人</a:t>
            </a:r>
            <a:endParaRPr lang="zh-CN" altLang="en-US" dirty="0"/>
          </a:p>
        </p:txBody>
      </p:sp>
      <p:sp>
        <p:nvSpPr>
          <p:cNvPr id="20" name="矩形 4"/>
          <p:cNvSpPr>
            <a:spLocks noChangeArrowheads="1"/>
          </p:cNvSpPr>
          <p:nvPr/>
        </p:nvSpPr>
        <p:spPr bwMode="auto">
          <a:xfrm>
            <a:off x="1019175" y="2464106"/>
            <a:ext cx="6702425" cy="37135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pPr>
            <a:r>
              <a:rPr lang="zh-CN" altLang="en-US" sz="2000" dirty="0">
                <a:latin typeface="楷体" panose="02010609060101010101" pitchFamily="49" charset="-122"/>
                <a:ea typeface="楷体" panose="02010609060101010101" pitchFamily="49" charset="-122"/>
              </a:rPr>
              <a:t>    容闳是中国近代史上首位留学美国的学生，也是首位在耶鲁大学就读的中国人。</a:t>
            </a:r>
            <a:r>
              <a:rPr lang="en-US" altLang="zh-CN" sz="2000" dirty="0">
                <a:latin typeface="楷体" panose="02010609060101010101" pitchFamily="49" charset="-122"/>
                <a:ea typeface="楷体" panose="02010609060101010101" pitchFamily="49" charset="-122"/>
              </a:rPr>
              <a:t>1870</a:t>
            </a:r>
            <a:r>
              <a:rPr lang="zh-CN" altLang="en-US" sz="2000" dirty="0">
                <a:latin typeface="楷体" panose="02010609060101010101" pitchFamily="49" charset="-122"/>
                <a:ea typeface="楷体" panose="02010609060101010101" pitchFamily="49" charset="-122"/>
              </a:rPr>
              <a:t>年，容闳倡议清政府派幼童赴美留学计划，得到了曾国藩、李鸿章的支持，成立了“幼童出洋肄业局”。</a:t>
            </a:r>
            <a:endParaRPr lang="en-US" altLang="zh-CN" sz="2000" dirty="0">
              <a:latin typeface="楷体" panose="02010609060101010101" pitchFamily="49" charset="-122"/>
              <a:ea typeface="楷体" panose="02010609060101010101" pitchFamily="49" charset="-122"/>
            </a:endParaRPr>
          </a:p>
          <a:p>
            <a:pPr algn="just" eaLnBrk="1" hangingPunct="1">
              <a:lnSpc>
                <a:spcPct val="150000"/>
              </a:lnSpc>
            </a:pPr>
            <a:r>
              <a:rPr lang="zh-CN" altLang="en-US" sz="2000" dirty="0">
                <a:latin typeface="楷体" panose="02010609060101010101" pitchFamily="49" charset="-122"/>
                <a:ea typeface="楷体" panose="02010609060101010101" pitchFamily="49" charset="-122"/>
              </a:rPr>
              <a:t>    在容闳的主持下，从</a:t>
            </a:r>
            <a:r>
              <a:rPr lang="en-US" altLang="zh-CN" sz="2000" dirty="0">
                <a:latin typeface="楷体" panose="02010609060101010101" pitchFamily="49" charset="-122"/>
                <a:ea typeface="楷体" panose="02010609060101010101" pitchFamily="49" charset="-122"/>
              </a:rPr>
              <a:t>1872</a:t>
            </a:r>
            <a:r>
              <a:rPr lang="zh-CN" altLang="en-US" sz="2000" dirty="0">
                <a:latin typeface="楷体" panose="02010609060101010101" pitchFamily="49" charset="-122"/>
                <a:ea typeface="楷体" panose="02010609060101010101" pitchFamily="49" charset="-122"/>
              </a:rPr>
              <a:t>年到</a:t>
            </a:r>
            <a:r>
              <a:rPr lang="en-US" altLang="zh-CN" sz="2000" dirty="0">
                <a:latin typeface="楷体" panose="02010609060101010101" pitchFamily="49" charset="-122"/>
                <a:ea typeface="楷体" panose="02010609060101010101" pitchFamily="49" charset="-122"/>
              </a:rPr>
              <a:t>1875</a:t>
            </a:r>
            <a:r>
              <a:rPr lang="zh-CN" altLang="en-US" sz="2000" dirty="0">
                <a:latin typeface="楷体" panose="02010609060101010101" pitchFamily="49" charset="-122"/>
                <a:ea typeface="楷体" panose="02010609060101010101" pitchFamily="49" charset="-122"/>
              </a:rPr>
              <a:t>年，清政府先后派出四批共</a:t>
            </a:r>
            <a:r>
              <a:rPr lang="en-US" altLang="zh-CN" sz="2000" dirty="0">
                <a:latin typeface="楷体" panose="02010609060101010101" pitchFamily="49" charset="-122"/>
                <a:ea typeface="楷体" panose="02010609060101010101" pitchFamily="49" charset="-122"/>
              </a:rPr>
              <a:t>120</a:t>
            </a:r>
            <a:r>
              <a:rPr lang="zh-CN" altLang="en-US" sz="2000" dirty="0">
                <a:latin typeface="楷体" panose="02010609060101010101" pitchFamily="49" charset="-122"/>
                <a:ea typeface="楷体" panose="02010609060101010101" pitchFamily="49" charset="-122"/>
              </a:rPr>
              <a:t>名幼童赴美留学，平均年龄只有</a:t>
            </a:r>
            <a:r>
              <a:rPr lang="en-US" altLang="zh-CN" sz="2000" dirty="0">
                <a:latin typeface="楷体" panose="02010609060101010101" pitchFamily="49" charset="-122"/>
                <a:ea typeface="楷体" panose="02010609060101010101" pitchFamily="49" charset="-122"/>
              </a:rPr>
              <a:t>12</a:t>
            </a:r>
            <a:r>
              <a:rPr lang="zh-CN" altLang="en-US" sz="2000" dirty="0">
                <a:latin typeface="楷体" panose="02010609060101010101" pitchFamily="49" charset="-122"/>
                <a:ea typeface="楷体" panose="02010609060101010101" pitchFamily="49" charset="-122"/>
              </a:rPr>
              <a:t>岁。同期，福州船政学堂也派遣了</a:t>
            </a:r>
            <a:r>
              <a:rPr lang="en-US" altLang="zh-CN" sz="2000" dirty="0">
                <a:latin typeface="楷体" panose="02010609060101010101" pitchFamily="49" charset="-122"/>
                <a:ea typeface="楷体" panose="02010609060101010101" pitchFamily="49" charset="-122"/>
              </a:rPr>
              <a:t>30</a:t>
            </a:r>
            <a:r>
              <a:rPr lang="zh-CN" altLang="en-US" sz="2000" dirty="0">
                <a:latin typeface="楷体" panose="02010609060101010101" pitchFamily="49" charset="-122"/>
                <a:ea typeface="楷体" panose="02010609060101010101" pitchFamily="49" charset="-122"/>
              </a:rPr>
              <a:t>余名留学生赴英法学习海军。詹天佑和严复就分别是这两批中的留学生。</a:t>
            </a:r>
            <a:endParaRPr lang="zh-CN" altLang="en-US" sz="2000" dirty="0">
              <a:latin typeface="楷体" panose="02010609060101010101" pitchFamily="49" charset="-122"/>
              <a:ea typeface="楷体" panose="02010609060101010101" pitchFamily="49" charset="-122"/>
            </a:endParaRPr>
          </a:p>
        </p:txBody>
      </p:sp>
      <p:pic>
        <p:nvPicPr>
          <p:cNvPr id="21" name="Picture 2" descr="https://img.qunba.com/a62cb89634b043649c60291219f48539.png"/>
          <p:cNvPicPr>
            <a:picLocks noChangeAspect="1" noChangeArrowheads="1"/>
          </p:cNvPicPr>
          <p:nvPr/>
        </p:nvPicPr>
        <p:blipFill rotWithShape="1">
          <a:blip r:embed="rId2"/>
          <a:srcRect b="29282"/>
          <a:stretch>
            <a:fillRect/>
          </a:stretch>
        </p:blipFill>
        <p:spPr bwMode="auto">
          <a:xfrm>
            <a:off x="8147152" y="1021557"/>
            <a:ext cx="2965957" cy="2909423"/>
          </a:xfrm>
          <a:prstGeom prst="rect">
            <a:avLst/>
          </a:prstGeom>
          <a:extLst>
            <a:ext uri="{909E8E84-426E-40DD-AFC4-6F175D3DCCD1}">
              <a14:hiddenFill xmlns:a14="http://schemas.microsoft.com/office/drawing/2010/main">
                <a:solidFill>
                  <a:srgbClr val="FFFFFF"/>
                </a:solidFill>
              </a14:hiddenFill>
            </a:ext>
          </a:extLst>
        </p:spPr>
      </p:pic>
      <p:sp>
        <p:nvSpPr>
          <p:cNvPr id="23" name="文本框 16"/>
          <p:cNvSpPr txBox="1">
            <a:spLocks noChangeArrowheads="1"/>
          </p:cNvSpPr>
          <p:nvPr/>
        </p:nvSpPr>
        <p:spPr bwMode="auto">
          <a:xfrm>
            <a:off x="8147152" y="6040756"/>
            <a:ext cx="29859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r>
              <a:rPr lang="zh-CN" altLang="en-US" dirty="0"/>
              <a:t>* 首批</a:t>
            </a:r>
            <a:r>
              <a:rPr lang="en-US" altLang="zh-CN" dirty="0"/>
              <a:t>30</a:t>
            </a:r>
            <a:r>
              <a:rPr lang="zh-CN" altLang="en-US" dirty="0"/>
              <a:t>名赴美留学幼童</a:t>
            </a:r>
            <a:endParaRPr lang="zh-CN" altLang="en-US" dirty="0"/>
          </a:p>
        </p:txBody>
      </p:sp>
      <p:pic>
        <p:nvPicPr>
          <p:cNvPr id="24" name="图片 23"/>
          <p:cNvPicPr>
            <a:picLocks noChangeAspect="1"/>
          </p:cNvPicPr>
          <p:nvPr/>
        </p:nvPicPr>
        <p:blipFill>
          <a:blip r:embed="rId3"/>
          <a:stretch>
            <a:fillRect/>
          </a:stretch>
        </p:blipFill>
        <p:spPr>
          <a:xfrm>
            <a:off x="8065057" y="3996862"/>
            <a:ext cx="3048052" cy="202406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405130"/>
            <a:ext cx="10893425" cy="1047115"/>
            <a:chOff x="164465" y="405130"/>
            <a:chExt cx="10893425" cy="1047115"/>
          </a:xfrm>
        </p:grpSpPr>
        <p:pic>
          <p:nvPicPr>
            <p:cNvPr id="12" name="图片 11" descr="23"/>
            <p:cNvPicPr>
              <a:picLocks noChangeAspect="1"/>
            </p:cNvPicPr>
            <p:nvPr/>
          </p:nvPicPr>
          <p:blipFill>
            <a:blip r:embed="rId1"/>
            <a:stretch>
              <a:fillRect/>
            </a:stretch>
          </p:blipFill>
          <p:spPr>
            <a:xfrm>
              <a:off x="164465" y="405130"/>
              <a:ext cx="1150620" cy="862965"/>
            </a:xfrm>
            <a:prstGeom prst="rect">
              <a:avLst/>
            </a:prstGeom>
          </p:spPr>
        </p:pic>
        <p:sp>
          <p:nvSpPr>
            <p:cNvPr id="4" name="文本框 3"/>
            <p:cNvSpPr txBox="1"/>
            <p:nvPr/>
          </p:nvSpPr>
          <p:spPr>
            <a:xfrm>
              <a:off x="1669415" y="534670"/>
              <a:ext cx="9388475" cy="917575"/>
            </a:xfrm>
            <a:prstGeom prst="rect">
              <a:avLst/>
            </a:prstGeom>
            <a:noFill/>
            <a:effectLst/>
          </p:spPr>
          <p:txBody>
            <a:bodyPr wrap="square" rtlCol="0">
              <a:noAutofit/>
            </a:bodyPr>
            <a:lstStyle/>
            <a:p>
              <a:pPr algn="l" fontAlgn="auto">
                <a:lnSpc>
                  <a:spcPts val="4000"/>
                </a:lnSpc>
              </a:pPr>
              <a:r>
                <a:rPr lang="zh-CN" altLang="en-US"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rPr>
                <a:t>他们是</a:t>
              </a:r>
              <a:r>
                <a:rPr lang="en-US" altLang="zh-CN"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rPr>
                <a:t>150</a:t>
              </a:r>
              <a:r>
                <a:rPr lang="zh-CN" altLang="en-US"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rPr>
                <a:t>年前官派留美幼童的代表</a:t>
              </a:r>
              <a:endParaRPr lang="zh-CN" altLang="en-US"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endParaRPr>
            </a:p>
          </p:txBody>
        </p:sp>
      </p:grpSp>
      <p:sp>
        <p:nvSpPr>
          <p:cNvPr id="20" name="矩形 4"/>
          <p:cNvSpPr>
            <a:spLocks noChangeArrowheads="1"/>
          </p:cNvSpPr>
          <p:nvPr/>
        </p:nvSpPr>
        <p:spPr bwMode="auto">
          <a:xfrm>
            <a:off x="1019175" y="2464106"/>
            <a:ext cx="6702425"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 </a:t>
            </a:r>
            <a:endParaRPr lang="en-US" altLang="zh-CN" sz="2000" dirty="0">
              <a:latin typeface="楷体" panose="02010609060101010101" pitchFamily="49" charset="-122"/>
              <a:ea typeface="楷体" panose="02010609060101010101" pitchFamily="49" charset="-122"/>
            </a:endParaRPr>
          </a:p>
        </p:txBody>
      </p:sp>
      <p:sp>
        <p:nvSpPr>
          <p:cNvPr id="23" name="文本框 16"/>
          <p:cNvSpPr txBox="1">
            <a:spLocks noChangeArrowheads="1"/>
          </p:cNvSpPr>
          <p:nvPr/>
        </p:nvSpPr>
        <p:spPr bwMode="auto">
          <a:xfrm>
            <a:off x="628015" y="4874895"/>
            <a:ext cx="30587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pPr algn="l"/>
            <a:r>
              <a:rPr lang="zh-CN" sz="2400" b="1" dirty="0">
                <a:solidFill>
                  <a:schemeClr val="tx1"/>
                </a:solidFill>
              </a:rPr>
              <a:t>中国铁路之父詹天佑</a:t>
            </a:r>
            <a:r>
              <a:rPr lang="en-US" altLang="zh-CN" sz="2400" b="1" dirty="0">
                <a:solidFill>
                  <a:schemeClr val="tx1"/>
                </a:solidFill>
              </a:rPr>
              <a:t>     </a:t>
            </a:r>
            <a:endParaRPr lang="en-US" altLang="zh-CN" sz="2400" b="1" dirty="0">
              <a:solidFill>
                <a:schemeClr val="tx1"/>
              </a:solidFill>
            </a:endParaRPr>
          </a:p>
        </p:txBody>
      </p:sp>
      <p:pic>
        <p:nvPicPr>
          <p:cNvPr id="22" name="图片 21" descr="詹天佑-个人照"/>
          <p:cNvPicPr>
            <a:picLocks noChangeAspect="1"/>
          </p:cNvPicPr>
          <p:nvPr/>
        </p:nvPicPr>
        <p:blipFill>
          <a:blip r:embed="rId2"/>
          <a:stretch>
            <a:fillRect/>
          </a:stretch>
        </p:blipFill>
        <p:spPr>
          <a:xfrm>
            <a:off x="273050" y="1268095"/>
            <a:ext cx="4540250" cy="3493135"/>
          </a:xfrm>
          <a:prstGeom prst="rect">
            <a:avLst/>
          </a:prstGeom>
        </p:spPr>
      </p:pic>
      <p:pic>
        <p:nvPicPr>
          <p:cNvPr id="25" name="图片 24" descr="唐国安-清华第一任校长"/>
          <p:cNvPicPr>
            <a:picLocks noChangeAspect="1"/>
          </p:cNvPicPr>
          <p:nvPr/>
        </p:nvPicPr>
        <p:blipFill>
          <a:blip r:embed="rId3"/>
          <a:stretch>
            <a:fillRect/>
          </a:stretch>
        </p:blipFill>
        <p:spPr>
          <a:xfrm>
            <a:off x="4876165" y="1249045"/>
            <a:ext cx="2740025" cy="3512185"/>
          </a:xfrm>
          <a:prstGeom prst="rect">
            <a:avLst/>
          </a:prstGeom>
        </p:spPr>
      </p:pic>
      <p:pic>
        <p:nvPicPr>
          <p:cNvPr id="26" name="图片 25" descr="唐绍仪--民国第一任总理"/>
          <p:cNvPicPr>
            <a:picLocks noChangeAspect="1"/>
          </p:cNvPicPr>
          <p:nvPr/>
        </p:nvPicPr>
        <p:blipFill>
          <a:blip r:embed="rId4"/>
          <a:stretch>
            <a:fillRect/>
          </a:stretch>
        </p:blipFill>
        <p:spPr>
          <a:xfrm>
            <a:off x="7626985" y="1268095"/>
            <a:ext cx="4205605" cy="3530600"/>
          </a:xfrm>
          <a:prstGeom prst="rect">
            <a:avLst/>
          </a:prstGeom>
        </p:spPr>
      </p:pic>
      <p:sp>
        <p:nvSpPr>
          <p:cNvPr id="27" name="文本框 16"/>
          <p:cNvSpPr txBox="1">
            <a:spLocks noChangeArrowheads="1"/>
          </p:cNvSpPr>
          <p:nvPr/>
        </p:nvSpPr>
        <p:spPr bwMode="auto">
          <a:xfrm>
            <a:off x="4876800" y="4874895"/>
            <a:ext cx="262572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r>
              <a:rPr lang="zh-CN" sz="2400" b="1" dirty="0">
                <a:solidFill>
                  <a:schemeClr val="tx1"/>
                </a:solidFill>
              </a:rPr>
              <a:t>清华大学第一任校长唐国安</a:t>
            </a:r>
            <a:endParaRPr lang="zh-CN" sz="2400" b="1" dirty="0">
              <a:solidFill>
                <a:schemeClr val="tx1"/>
              </a:solidFill>
            </a:endParaRPr>
          </a:p>
        </p:txBody>
      </p:sp>
      <p:sp>
        <p:nvSpPr>
          <p:cNvPr id="28" name="文本框 16"/>
          <p:cNvSpPr txBox="1">
            <a:spLocks noChangeArrowheads="1"/>
          </p:cNvSpPr>
          <p:nvPr/>
        </p:nvSpPr>
        <p:spPr bwMode="auto">
          <a:xfrm>
            <a:off x="8072222" y="4874896"/>
            <a:ext cx="2985986"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r>
              <a:rPr lang="zh-CN" sz="2400" b="1" dirty="0">
                <a:solidFill>
                  <a:schemeClr val="tx1"/>
                </a:solidFill>
              </a:rPr>
              <a:t>中华民国第一任内阁总理唐绍仪</a:t>
            </a:r>
            <a:endParaRPr lang="zh-CN" sz="2400" b="1" dirty="0">
              <a:solidFill>
                <a:schemeClr val="tx1"/>
              </a:solidFill>
            </a:endParaRPr>
          </a:p>
        </p:txBody>
      </p:sp>
      <p:sp>
        <p:nvSpPr>
          <p:cNvPr id="3" name="文本框 2"/>
          <p:cNvSpPr txBox="1"/>
          <p:nvPr/>
        </p:nvSpPr>
        <p:spPr>
          <a:xfrm>
            <a:off x="530860" y="5704840"/>
            <a:ext cx="11129645" cy="953135"/>
          </a:xfrm>
          <a:prstGeom prst="rect">
            <a:avLst/>
          </a:prstGeom>
          <a:noFill/>
        </p:spPr>
        <p:txBody>
          <a:bodyPr wrap="square" rtlCol="0" anchor="t">
            <a:spAutoFit/>
          </a:bodyPr>
          <a:p>
            <a:r>
              <a:rPr lang="zh-CN" altLang="en-US" sz="2800" b="1">
                <a:solidFill>
                  <a:srgbClr val="00B050"/>
                </a:solidFill>
                <a:latin typeface="楷体" panose="02010609060101010101" pitchFamily="49" charset="-122"/>
                <a:ea typeface="楷体" panose="02010609060101010101" pitchFamily="49" charset="-122"/>
                <a:cs typeface="楷体" panose="02010609060101010101" pitchFamily="49" charset="-122"/>
              </a:rPr>
              <a:t>天津大学前身北洋大学创办人蔡绍基、清末外交家黄开甲、清朝外务尚书梁敦彦、中华民国外交总长梁如浩、矿冶工程师吴仰曾、</a:t>
            </a:r>
            <a:r>
              <a:rPr lang="en-US" altLang="zh-CN" sz="2800" b="1">
                <a:solidFill>
                  <a:srgbClr val="00B050"/>
                </a:solidFill>
                <a:latin typeface="楷体" panose="02010609060101010101" pitchFamily="49" charset="-122"/>
                <a:ea typeface="楷体" panose="02010609060101010101" pitchFamily="49" charset="-122"/>
                <a:cs typeface="楷体" panose="02010609060101010101" pitchFamily="49" charset="-122"/>
              </a:rPr>
              <a:t>……</a:t>
            </a:r>
            <a:endParaRPr lang="en-US" altLang="zh-CN" sz="2800" b="1">
              <a:solidFill>
                <a:srgbClr val="00B050"/>
              </a:solidFill>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1018857" y="1844675"/>
            <a:ext cx="10153649" cy="4523105"/>
          </a:xfrm>
          <a:prstGeom prst="rect">
            <a:avLst/>
          </a:prstGeom>
          <a:noFill/>
          <a:ln w="28575">
            <a:noFill/>
            <a:prstDash val="sysDot"/>
          </a:ln>
        </p:spPr>
        <p:txBody>
          <a:bodyPr wrap="square" rtlCol="0">
            <a:spAutoFit/>
          </a:bodyPr>
          <a:lstStyle/>
          <a:p>
            <a:pPr indent="635000" algn="just" fontAlgn="auto">
              <a:lnSpc>
                <a:spcPct val="150000"/>
              </a:lnSpc>
              <a:spcBef>
                <a:spcPts val="1200"/>
              </a:spcBef>
              <a:extLst>
                <a:ext uri="{35155182-B16C-46BC-9424-99874614C6A1}">
                  <wpsdc:indentchars xmlns:wpsdc="http://www.wps.cn/officeDocument/2017/drawingmlCustomData" val="200" checksum="3913960871"/>
                </a:ext>
              </a:extLst>
            </a:pPr>
            <a:r>
              <a:rPr lang="zh-CN" altLang="en-US" sz="2400" spc="100" dirty="0">
                <a:solidFill>
                  <a:srgbClr val="000000"/>
                </a:solidFill>
                <a:uFillTx/>
                <a:latin typeface="黑体" panose="02010609060101010101" charset="-122"/>
                <a:ea typeface="黑体" panose="02010609060101010101" charset="-122"/>
                <a:cs typeface="黑体" panose="02010609060101010101" charset="-122"/>
                <a:sym typeface="+mn-ea"/>
              </a:rPr>
              <a:t>近代以后，一方面，中国的封建统治者夜郎自大、闭关锁国，导致中国被世界快速发展的浪潮甩在了后面；另一方面，西方列强凭着坚船利炮轰开了中国的大门，进行野蛮侵略。中华民族陷入内忧外患的悲惨境地，社会各阶级、各阶层都面临着“怎么办”的问题。农民阶级、地主阶级、洋务派和资产阶级维新派先后从各自的立场出发，提出和尝试了各自的主张和方案，对国家出路进行探索。但是，太平天国运动、洋务运动、戊戌维新运动等都没有成功，中华民族依然处于日益深化的民族危机和社会危机之中。</a:t>
            </a:r>
            <a:endParaRPr lang="zh-CN" altLang="en-US" sz="2400" spc="100" dirty="0">
              <a:solidFill>
                <a:srgbClr val="000000"/>
              </a:solidFill>
              <a:uFillTx/>
              <a:latin typeface="黑体" panose="02010609060101010101" charset="-122"/>
              <a:ea typeface="黑体" panose="02010609060101010101" charset="-122"/>
              <a:cs typeface="黑体" panose="02010609060101010101" charset="-122"/>
            </a:endParaRPr>
          </a:p>
        </p:txBody>
      </p:sp>
      <p:pic>
        <p:nvPicPr>
          <p:cNvPr id="4" name="图片 3" descr="前言2"/>
          <p:cNvPicPr>
            <a:picLocks noChangeAspect="1"/>
          </p:cNvPicPr>
          <p:nvPr/>
        </p:nvPicPr>
        <p:blipFill>
          <a:blip r:embed="rId1"/>
          <a:srcRect l="36556" t="35289" r="30859" b="42801"/>
          <a:stretch>
            <a:fillRect/>
          </a:stretch>
        </p:blipFill>
        <p:spPr>
          <a:xfrm>
            <a:off x="4506595" y="640080"/>
            <a:ext cx="3178175" cy="1202055"/>
          </a:xfrm>
          <a:prstGeom prst="rect">
            <a:avLst/>
          </a:prstGeom>
        </p:spPr>
      </p:pic>
    </p:spTree>
    <p:custDataLst>
      <p:tags r:id="rId2"/>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31239" y="2992108"/>
            <a:ext cx="10015552" cy="1667764"/>
          </a:xfrm>
          <a:prstGeom prst="rect">
            <a:avLst/>
          </a:prstGeom>
          <a:noFill/>
          <a:ln w="28575">
            <a:noFill/>
            <a:prstDash val="sysDot"/>
          </a:ln>
        </p:spPr>
        <p:txBody>
          <a:bodyPr wrap="square" rtlCol="0">
            <a:spAutoFit/>
          </a:bodyPr>
          <a:lstStyle/>
          <a:p>
            <a:pPr indent="635000" algn="just" fontAlgn="auto">
              <a:lnSpc>
                <a:spcPct val="150000"/>
              </a:lnSpc>
              <a:spcBef>
                <a:spcPts val="1200"/>
              </a:spcBef>
            </a:pPr>
            <a:r>
              <a:rPr lang="zh-CN" altLang="en-US" sz="2400" b="0" i="0" dirty="0">
                <a:solidFill>
                  <a:srgbClr val="131B26"/>
                </a:solidFill>
                <a:effectLst/>
                <a:latin typeface="黑体" panose="02010609060101010101" charset="-122"/>
                <a:ea typeface="黑体" panose="02010609060101010101" charset="-122"/>
              </a:rPr>
              <a:t>洋务派提出“自强”“求富”的主张，通过所掌握的国家权力集中力量优先发展军事工业，同时也试图“稍分洋商之利”，发展若干民用企业，在客观上对中国的早期工业和民族资本主义的发展起了某些促进作用。</a:t>
            </a:r>
            <a:endParaRPr lang="en-US" altLang="zh-CN" sz="2400" b="0" i="0" dirty="0">
              <a:solidFill>
                <a:srgbClr val="131B26"/>
              </a:solidFill>
              <a:effectLst/>
              <a:latin typeface="黑体" panose="02010609060101010101" charset="-122"/>
              <a:ea typeface="黑体" panose="02010609060101010101" charset="-122"/>
            </a:endParaRPr>
          </a:p>
        </p:txBody>
      </p:sp>
      <p:grpSp>
        <p:nvGrpSpPr>
          <p:cNvPr id="25" name="组合 24"/>
          <p:cNvGrpSpPr/>
          <p:nvPr/>
        </p:nvGrpSpPr>
        <p:grpSpPr>
          <a:xfrm>
            <a:off x="164465" y="219075"/>
            <a:ext cx="10319385" cy="1270000"/>
            <a:chOff x="259" y="345"/>
            <a:chExt cx="16251" cy="2000"/>
          </a:xfrm>
        </p:grpSpPr>
        <p:grpSp>
          <p:nvGrpSpPr>
            <p:cNvPr id="35" name="组合 34"/>
            <p:cNvGrpSpPr/>
            <p:nvPr/>
          </p:nvGrpSpPr>
          <p:grpSpPr>
            <a:xfrm>
              <a:off x="259" y="345"/>
              <a:ext cx="1812" cy="1652"/>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48" name="组合 47"/>
            <p:cNvGrpSpPr/>
            <p:nvPr/>
          </p:nvGrpSpPr>
          <p:grpSpPr>
            <a:xfrm>
              <a:off x="1890" y="1505"/>
              <a:ext cx="10965" cy="840"/>
              <a:chOff x="1890" y="1505"/>
              <a:chExt cx="10965" cy="840"/>
            </a:xfrm>
          </p:grpSpPr>
          <p:sp>
            <p:nvSpPr>
              <p:cNvPr id="40" name="文本框 39"/>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10384" y="2012"/>
                <a:ext cx="627" cy="177"/>
                <a:chOff x="10069" y="1940"/>
                <a:chExt cx="627" cy="177"/>
              </a:xfrm>
            </p:grpSpPr>
            <p:sp>
              <p:nvSpPr>
                <p:cNvPr id="42" name="矩形 41"/>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890" y="2054"/>
                <a:ext cx="662" cy="176"/>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洋务运动的历史作用</a:t>
            </a:r>
            <a:endParaRPr lang="zh-CN" altLang="en-US" sz="2300" dirty="0">
              <a:solidFill>
                <a:schemeClr val="bg1"/>
              </a:solidFill>
            </a:endParaRPr>
          </a:p>
        </p:txBody>
      </p:sp>
      <p:grpSp>
        <p:nvGrpSpPr>
          <p:cNvPr id="39" name="组合 38"/>
          <p:cNvGrpSpPr/>
          <p:nvPr/>
        </p:nvGrpSpPr>
        <p:grpSpPr>
          <a:xfrm>
            <a:off x="1020126" y="2832336"/>
            <a:ext cx="10170862" cy="2003823"/>
            <a:chOff x="1008061" y="343542"/>
            <a:chExt cx="10170862" cy="2003823"/>
          </a:xfrm>
        </p:grpSpPr>
        <p:sp>
          <p:nvSpPr>
            <p:cNvPr id="46" name="矩形 45"/>
            <p:cNvSpPr/>
            <p:nvPr/>
          </p:nvSpPr>
          <p:spPr>
            <a:xfrm flipV="1">
              <a:off x="1019174" y="344980"/>
              <a:ext cx="10159749" cy="2002385"/>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9" name="L 形 48"/>
            <p:cNvSpPr/>
            <p:nvPr/>
          </p:nvSpPr>
          <p:spPr>
            <a:xfrm rot="16200000">
              <a:off x="10888424" y="2064155"/>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L 形 49"/>
            <p:cNvSpPr/>
            <p:nvPr/>
          </p:nvSpPr>
          <p:spPr>
            <a:xfrm rot="5400000">
              <a:off x="1084896" y="266707"/>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
        <p:nvSpPr>
          <p:cNvPr id="52" name="文本框 51"/>
          <p:cNvSpPr txBox="1"/>
          <p:nvPr/>
        </p:nvSpPr>
        <p:spPr>
          <a:xfrm>
            <a:off x="1031239" y="4836159"/>
            <a:ext cx="10152460" cy="1113766"/>
          </a:xfrm>
          <a:prstGeom prst="rect">
            <a:avLst/>
          </a:prstGeom>
          <a:noFill/>
          <a:ln w="28575">
            <a:noFill/>
            <a:prstDash val="sysDot"/>
          </a:ln>
        </p:spPr>
        <p:txBody>
          <a:bodyPr wrap="square" rtlCol="0">
            <a:spAutoFit/>
          </a:bodyPr>
          <a:lstStyle>
            <a:defPPr>
              <a:defRPr lang="zh-CN"/>
            </a:defPPr>
            <a:lvl1pPr indent="635000" algn="just" fontAlgn="auto">
              <a:lnSpc>
                <a:spcPct val="150000"/>
              </a:lnSpc>
              <a:spcBef>
                <a:spcPts val="1200"/>
              </a:spcBef>
              <a:defRPr sz="2400" b="0" i="0">
                <a:solidFill>
                  <a:srgbClr val="131B26"/>
                </a:solidFill>
                <a:effectLst/>
                <a:latin typeface="黑体" panose="02010609060101010101" charset="-122"/>
                <a:ea typeface="黑体" panose="02010609060101010101" charset="-122"/>
              </a:defRPr>
            </a:lvl1pPr>
          </a:lstStyle>
          <a:p>
            <a:r>
              <a:rPr lang="zh-CN" altLang="en-US" dirty="0"/>
              <a:t>但是，洋务派兴办洋务新政，主要是为了维护封建统治，并不是要使中国朝着独立的资本主义方向发展。</a:t>
            </a:r>
            <a:endParaRPr lang="zh-CN" altLang="en-US" dirty="0"/>
          </a:p>
        </p:txBody>
      </p:sp>
    </p:spTree>
    <p:custDataLst>
      <p:tags r:id="rId2"/>
    </p:custData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31239" y="2992108"/>
            <a:ext cx="10015552" cy="1753235"/>
          </a:xfrm>
          <a:prstGeom prst="rect">
            <a:avLst/>
          </a:prstGeom>
          <a:noFill/>
          <a:ln w="28575">
            <a:noFill/>
            <a:prstDash val="sysDot"/>
          </a:ln>
        </p:spPr>
        <p:txBody>
          <a:bodyPr wrap="square" rtlCol="0">
            <a:spAutoFit/>
          </a:bodyPr>
          <a:lstStyle/>
          <a:p>
            <a:pPr indent="635000" algn="just" fontAlgn="auto">
              <a:lnSpc>
                <a:spcPct val="150000"/>
              </a:lnSpc>
              <a:spcBef>
                <a:spcPts val="1200"/>
              </a:spcBef>
            </a:pPr>
            <a:r>
              <a:rPr lang="zh-CN" altLang="en-US" sz="2400" b="0" i="0" dirty="0">
                <a:solidFill>
                  <a:srgbClr val="131B26"/>
                </a:solidFill>
                <a:effectLst/>
                <a:latin typeface="黑体" panose="02010609060101010101" charset="-122"/>
                <a:ea typeface="黑体" panose="02010609060101010101" charset="-122"/>
              </a:rPr>
              <a:t>洋务运动时期，为培养通晓洋务的人才，开办了一批新式学堂，派出了最早的官派留学生，这是中国近代教育的开始；翻译了一批近代自然科学书籍，给当时的中国带来了新的知识，使人们开阔了眼界。</a:t>
            </a:r>
            <a:endParaRPr lang="zh-CN" altLang="en-US" sz="2400" b="0" i="0" dirty="0">
              <a:solidFill>
                <a:srgbClr val="131B26"/>
              </a:solidFill>
              <a:effectLst/>
              <a:latin typeface="黑体" panose="02010609060101010101" charset="-122"/>
              <a:ea typeface="黑体" panose="02010609060101010101" charset="-122"/>
            </a:endParaRPr>
          </a:p>
        </p:txBody>
      </p:sp>
      <p:grpSp>
        <p:nvGrpSpPr>
          <p:cNvPr id="25" name="组合 24"/>
          <p:cNvGrpSpPr/>
          <p:nvPr/>
        </p:nvGrpSpPr>
        <p:grpSpPr>
          <a:xfrm>
            <a:off x="164465" y="219075"/>
            <a:ext cx="10319385" cy="1270000"/>
            <a:chOff x="259" y="345"/>
            <a:chExt cx="16251" cy="2000"/>
          </a:xfrm>
        </p:grpSpPr>
        <p:grpSp>
          <p:nvGrpSpPr>
            <p:cNvPr id="35" name="组合 34"/>
            <p:cNvGrpSpPr/>
            <p:nvPr/>
          </p:nvGrpSpPr>
          <p:grpSpPr>
            <a:xfrm>
              <a:off x="259" y="345"/>
              <a:ext cx="1812" cy="1652"/>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48" name="组合 47"/>
            <p:cNvGrpSpPr/>
            <p:nvPr/>
          </p:nvGrpSpPr>
          <p:grpSpPr>
            <a:xfrm>
              <a:off x="1890" y="1505"/>
              <a:ext cx="10965" cy="840"/>
              <a:chOff x="1890" y="1505"/>
              <a:chExt cx="10965" cy="840"/>
            </a:xfrm>
          </p:grpSpPr>
          <p:sp>
            <p:nvSpPr>
              <p:cNvPr id="40" name="文本框 39"/>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10384" y="2012"/>
                <a:ext cx="627" cy="177"/>
                <a:chOff x="10069" y="1940"/>
                <a:chExt cx="627" cy="177"/>
              </a:xfrm>
            </p:grpSpPr>
            <p:sp>
              <p:nvSpPr>
                <p:cNvPr id="42" name="矩形 41"/>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890" y="2054"/>
                <a:ext cx="662" cy="176"/>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洋务运动的历史作用</a:t>
            </a:r>
            <a:endParaRPr lang="zh-CN" altLang="en-US" sz="2300" dirty="0">
              <a:solidFill>
                <a:schemeClr val="bg1"/>
              </a:solidFill>
            </a:endParaRPr>
          </a:p>
        </p:txBody>
      </p:sp>
      <p:grpSp>
        <p:nvGrpSpPr>
          <p:cNvPr id="39" name="组合 38"/>
          <p:cNvGrpSpPr/>
          <p:nvPr/>
        </p:nvGrpSpPr>
        <p:grpSpPr>
          <a:xfrm>
            <a:off x="1020126" y="2832336"/>
            <a:ext cx="10170862" cy="2003823"/>
            <a:chOff x="1008061" y="343542"/>
            <a:chExt cx="10170862" cy="2003823"/>
          </a:xfrm>
        </p:grpSpPr>
        <p:sp>
          <p:nvSpPr>
            <p:cNvPr id="46" name="矩形 45"/>
            <p:cNvSpPr/>
            <p:nvPr/>
          </p:nvSpPr>
          <p:spPr>
            <a:xfrm flipV="1">
              <a:off x="1019174" y="344980"/>
              <a:ext cx="10159749" cy="2002385"/>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9" name="L 形 48"/>
            <p:cNvSpPr/>
            <p:nvPr/>
          </p:nvSpPr>
          <p:spPr>
            <a:xfrm rot="16200000">
              <a:off x="10888424" y="2064155"/>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L 形 49"/>
            <p:cNvSpPr/>
            <p:nvPr/>
          </p:nvSpPr>
          <p:spPr>
            <a:xfrm rot="5400000">
              <a:off x="1084896" y="266707"/>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ustDataLst>
      <p:tags r:id="rId2"/>
    </p:custData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31239" y="2992108"/>
            <a:ext cx="10015552" cy="1667764"/>
          </a:xfrm>
          <a:prstGeom prst="rect">
            <a:avLst/>
          </a:prstGeom>
          <a:noFill/>
          <a:ln w="28575">
            <a:noFill/>
            <a:prstDash val="sysDot"/>
          </a:ln>
        </p:spPr>
        <p:txBody>
          <a:bodyPr wrap="square" rtlCol="0">
            <a:spAutoFit/>
          </a:bodyPr>
          <a:lstStyle/>
          <a:p>
            <a:pPr indent="635000" algn="just" fontAlgn="auto">
              <a:lnSpc>
                <a:spcPct val="150000"/>
              </a:lnSpc>
              <a:spcBef>
                <a:spcPts val="1200"/>
              </a:spcBef>
            </a:pPr>
            <a:r>
              <a:rPr lang="zh-CN" altLang="en-US" sz="2400" b="0" i="0" dirty="0">
                <a:solidFill>
                  <a:srgbClr val="131B26"/>
                </a:solidFill>
                <a:effectLst/>
                <a:latin typeface="黑体" panose="02010609060101010101" charset="-122"/>
                <a:ea typeface="黑体" panose="02010609060101010101" charset="-122"/>
              </a:rPr>
              <a:t>洋务运动时期，伴随着资本主义生产方式的出现，传统的“重本抑末”等观念受到冲击，社会风气和价值观念开始变化，工商业者的地位上升，有利于资本主义经济的发展，也有利于社会风气的改变。</a:t>
            </a:r>
            <a:endParaRPr lang="zh-CN" altLang="en-US" sz="2400" b="0" i="0" dirty="0">
              <a:solidFill>
                <a:srgbClr val="131B26"/>
              </a:solidFill>
              <a:effectLst/>
              <a:latin typeface="黑体" panose="02010609060101010101" charset="-122"/>
              <a:ea typeface="黑体" panose="02010609060101010101" charset="-122"/>
            </a:endParaRPr>
          </a:p>
        </p:txBody>
      </p:sp>
      <p:grpSp>
        <p:nvGrpSpPr>
          <p:cNvPr id="25" name="组合 24"/>
          <p:cNvGrpSpPr/>
          <p:nvPr/>
        </p:nvGrpSpPr>
        <p:grpSpPr>
          <a:xfrm>
            <a:off x="164465" y="219075"/>
            <a:ext cx="10319385" cy="1270000"/>
            <a:chOff x="259" y="345"/>
            <a:chExt cx="16251" cy="2000"/>
          </a:xfrm>
        </p:grpSpPr>
        <p:grpSp>
          <p:nvGrpSpPr>
            <p:cNvPr id="35" name="组合 34"/>
            <p:cNvGrpSpPr/>
            <p:nvPr/>
          </p:nvGrpSpPr>
          <p:grpSpPr>
            <a:xfrm>
              <a:off x="259" y="345"/>
              <a:ext cx="1812" cy="1652"/>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48" name="组合 47"/>
            <p:cNvGrpSpPr/>
            <p:nvPr/>
          </p:nvGrpSpPr>
          <p:grpSpPr>
            <a:xfrm>
              <a:off x="1890" y="1505"/>
              <a:ext cx="10965" cy="840"/>
              <a:chOff x="1890" y="1505"/>
              <a:chExt cx="10965" cy="840"/>
            </a:xfrm>
          </p:grpSpPr>
          <p:sp>
            <p:nvSpPr>
              <p:cNvPr id="40" name="文本框 39"/>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10384" y="2012"/>
                <a:ext cx="627" cy="177"/>
                <a:chOff x="10069" y="1940"/>
                <a:chExt cx="627" cy="177"/>
              </a:xfrm>
            </p:grpSpPr>
            <p:sp>
              <p:nvSpPr>
                <p:cNvPr id="42" name="矩形 41"/>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890" y="2054"/>
                <a:ext cx="662" cy="176"/>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28" name="文本框 27"/>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洋务运动的历史作用</a:t>
            </a:r>
            <a:endParaRPr lang="zh-CN" altLang="en-US" sz="2300" dirty="0">
              <a:solidFill>
                <a:schemeClr val="bg1"/>
              </a:solidFill>
            </a:endParaRPr>
          </a:p>
        </p:txBody>
      </p:sp>
      <p:grpSp>
        <p:nvGrpSpPr>
          <p:cNvPr id="39" name="组合 38"/>
          <p:cNvGrpSpPr/>
          <p:nvPr/>
        </p:nvGrpSpPr>
        <p:grpSpPr>
          <a:xfrm>
            <a:off x="1020126" y="2832336"/>
            <a:ext cx="10170862" cy="2003823"/>
            <a:chOff x="1008061" y="343542"/>
            <a:chExt cx="10170862" cy="2003823"/>
          </a:xfrm>
        </p:grpSpPr>
        <p:sp>
          <p:nvSpPr>
            <p:cNvPr id="46" name="矩形 45"/>
            <p:cNvSpPr/>
            <p:nvPr/>
          </p:nvSpPr>
          <p:spPr>
            <a:xfrm flipV="1">
              <a:off x="1019174" y="344980"/>
              <a:ext cx="10159749" cy="2002385"/>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49" name="L 形 48"/>
            <p:cNvSpPr/>
            <p:nvPr/>
          </p:nvSpPr>
          <p:spPr>
            <a:xfrm rot="16200000">
              <a:off x="10888424" y="2064155"/>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0" name="L 形 49"/>
            <p:cNvSpPr/>
            <p:nvPr/>
          </p:nvSpPr>
          <p:spPr>
            <a:xfrm rot="5400000">
              <a:off x="1084896" y="266707"/>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spTree>
    <p:custDataLst>
      <p:tags r:id="rId2"/>
    </p:custData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64465" y="219075"/>
            <a:ext cx="10319385" cy="1270000"/>
            <a:chOff x="259" y="345"/>
            <a:chExt cx="16251" cy="2000"/>
          </a:xfrm>
        </p:grpSpPr>
        <p:grpSp>
          <p:nvGrpSpPr>
            <p:cNvPr id="35" name="组合 34"/>
            <p:cNvGrpSpPr/>
            <p:nvPr/>
          </p:nvGrpSpPr>
          <p:grpSpPr>
            <a:xfrm>
              <a:off x="259" y="345"/>
              <a:ext cx="1812" cy="1652"/>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48" name="组合 47"/>
            <p:cNvGrpSpPr/>
            <p:nvPr/>
          </p:nvGrpSpPr>
          <p:grpSpPr>
            <a:xfrm>
              <a:off x="1890" y="1505"/>
              <a:ext cx="10965" cy="840"/>
              <a:chOff x="1890" y="1505"/>
              <a:chExt cx="10965" cy="840"/>
            </a:xfrm>
          </p:grpSpPr>
          <p:sp>
            <p:nvSpPr>
              <p:cNvPr id="40" name="文本框 39"/>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10384" y="2012"/>
                <a:ext cx="627" cy="177"/>
                <a:chOff x="10069" y="1940"/>
                <a:chExt cx="627" cy="177"/>
              </a:xfrm>
            </p:grpSpPr>
            <p:sp>
              <p:nvSpPr>
                <p:cNvPr id="42" name="矩形 41"/>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890" y="2054"/>
                <a:ext cx="662" cy="176"/>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6" name="文本框 15"/>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sp>
        <p:nvSpPr>
          <p:cNvPr id="18" name="文本框 17"/>
          <p:cNvSpPr txBox="1"/>
          <p:nvPr/>
        </p:nvSpPr>
        <p:spPr>
          <a:xfrm>
            <a:off x="1019175" y="2652900"/>
            <a:ext cx="5706745" cy="3569335"/>
          </a:xfrm>
          <a:prstGeom prst="rect">
            <a:avLst/>
          </a:prstGeom>
          <a:noFill/>
          <a:ln w="28575">
            <a:noFill/>
            <a:prstDash val="sysDot"/>
          </a:ln>
        </p:spPr>
        <p:txBody>
          <a:bodyPr wrap="square" rtlCol="0">
            <a:spAutoFit/>
          </a:bodyPr>
          <a:lstStyle>
            <a:defPPr>
              <a:defRPr lang="zh-CN"/>
            </a:defPPr>
            <a:lvl1pPr indent="635000" algn="just" fontAlgn="auto">
              <a:lnSpc>
                <a:spcPct val="150000"/>
              </a:lnSpc>
              <a:spcBef>
                <a:spcPts val="1200"/>
              </a:spcBef>
              <a:defRPr sz="2400" b="0" i="0">
                <a:solidFill>
                  <a:srgbClr val="131B26"/>
                </a:solidFill>
                <a:effectLst/>
                <a:latin typeface="黑体" panose="02010609060101010101" charset="-122"/>
                <a:ea typeface="黑体" panose="02010609060101010101" charset="-122"/>
              </a:defRPr>
            </a:lvl1pPr>
          </a:lstStyle>
          <a:p>
            <a:r>
              <a:rPr lang="zh-CN" altLang="zh-CN" dirty="0"/>
              <a:t>洋务运动历时</a:t>
            </a:r>
            <a:r>
              <a:rPr lang="en-US" altLang="zh-CN" dirty="0"/>
              <a:t>30</a:t>
            </a:r>
            <a:r>
              <a:rPr lang="zh-CN" altLang="zh-CN" dirty="0"/>
              <a:t>多年，虽然办起了一批企业，建立了海军，但却没有使中国富强起来。</a:t>
            </a:r>
            <a:endParaRPr lang="en-US" altLang="zh-CN" dirty="0"/>
          </a:p>
          <a:p>
            <a:pPr algn="l"/>
            <a:r>
              <a:rPr lang="zh-CN" altLang="zh-CN" dirty="0"/>
              <a:t>甲午战争一役，洋务派经营多年的北洋海军全军覆没，标志着以“自强</a:t>
            </a:r>
            <a:r>
              <a:rPr lang="en-US" altLang="zh-CN" dirty="0"/>
              <a:t>”“</a:t>
            </a:r>
            <a:r>
              <a:rPr lang="zh-CN" altLang="zh-CN" dirty="0"/>
              <a:t>求富</a:t>
            </a:r>
            <a:r>
              <a:rPr lang="en-US" altLang="zh-CN" dirty="0"/>
              <a:t>”</a:t>
            </a:r>
            <a:r>
              <a:rPr lang="zh-CN" altLang="zh-CN" dirty="0"/>
              <a:t>为目标的洋务运动的失败。</a:t>
            </a:r>
            <a:endParaRPr lang="zh-CN" altLang="en-US" dirty="0"/>
          </a:p>
        </p:txBody>
      </p:sp>
      <p:pic>
        <p:nvPicPr>
          <p:cNvPr id="19" name="图片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4255" y="1782763"/>
            <a:ext cx="3343275" cy="43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3"/>
    </p:custData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219075"/>
            <a:ext cx="10319385" cy="1270000"/>
            <a:chOff x="259" y="345"/>
            <a:chExt cx="16251" cy="2000"/>
          </a:xfrm>
        </p:grpSpPr>
        <p:grpSp>
          <p:nvGrpSpPr>
            <p:cNvPr id="3" name="组合 2"/>
            <p:cNvGrpSpPr/>
            <p:nvPr/>
          </p:nvGrpSpPr>
          <p:grpSpPr>
            <a:xfrm>
              <a:off x="259" y="345"/>
              <a:ext cx="1812" cy="1652"/>
              <a:chOff x="768" y="1698"/>
              <a:chExt cx="1812" cy="1652"/>
            </a:xfrm>
          </p:grpSpPr>
          <p:pic>
            <p:nvPicPr>
              <p:cNvPr id="13" name="图片 12" descr="23"/>
              <p:cNvPicPr>
                <a:picLocks noChangeAspect="1"/>
              </p:cNvPicPr>
              <p:nvPr/>
            </p:nvPicPr>
            <p:blipFill>
              <a:blip r:embed="rId1"/>
              <a:stretch>
                <a:fillRect/>
              </a:stretch>
            </p:blipFill>
            <p:spPr>
              <a:xfrm>
                <a:off x="768" y="1991"/>
                <a:ext cx="1812" cy="1359"/>
              </a:xfrm>
              <a:prstGeom prst="rect">
                <a:avLst/>
              </a:prstGeom>
            </p:spPr>
          </p:pic>
          <p:sp>
            <p:nvSpPr>
              <p:cNvPr id="14" name="文本框 13"/>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4" name="文本框 3"/>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5" name="组合 4"/>
            <p:cNvGrpSpPr/>
            <p:nvPr/>
          </p:nvGrpSpPr>
          <p:grpSpPr>
            <a:xfrm>
              <a:off x="1890" y="1505"/>
              <a:ext cx="10965" cy="840"/>
              <a:chOff x="1890" y="1505"/>
              <a:chExt cx="10965" cy="840"/>
            </a:xfrm>
          </p:grpSpPr>
          <p:sp>
            <p:nvSpPr>
              <p:cNvPr id="6" name="文本框 5"/>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7" name="组合 6"/>
              <p:cNvGrpSpPr/>
              <p:nvPr/>
            </p:nvGrpSpPr>
            <p:grpSpPr>
              <a:xfrm>
                <a:off x="10384" y="2012"/>
                <a:ext cx="627" cy="177"/>
                <a:chOff x="10069" y="1940"/>
                <a:chExt cx="627" cy="177"/>
              </a:xfrm>
            </p:grpSpPr>
            <p:sp>
              <p:nvSpPr>
                <p:cNvPr id="11" name="矩形 10"/>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H="1">
                <a:off x="1890" y="2054"/>
                <a:ext cx="662" cy="176"/>
                <a:chOff x="12053" y="1940"/>
                <a:chExt cx="627" cy="176"/>
              </a:xfrm>
            </p:grpSpPr>
            <p:sp>
              <p:nvSpPr>
                <p:cNvPr id="9" name="矩形 8"/>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5" name="文本框 14"/>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sp>
        <p:nvSpPr>
          <p:cNvPr id="16" name="矩形: 圆角 15"/>
          <p:cNvSpPr/>
          <p:nvPr/>
        </p:nvSpPr>
        <p:spPr>
          <a:xfrm>
            <a:off x="5450205" y="2764804"/>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洋务运动具有封建性</a:t>
            </a:r>
            <a:endParaRPr lang="zh-CN" altLang="en-US" sz="2400" dirty="0">
              <a:solidFill>
                <a:schemeClr val="tx1"/>
              </a:solidFill>
              <a:latin typeface="黑体" panose="02010609060101010101" charset="-122"/>
              <a:ea typeface="黑体" panose="02010609060101010101" charset="-122"/>
              <a:sym typeface="+mn-ea"/>
            </a:endParaRPr>
          </a:p>
        </p:txBody>
      </p:sp>
      <p:sp>
        <p:nvSpPr>
          <p:cNvPr id="17" name="矩形: 圆角 16"/>
          <p:cNvSpPr/>
          <p:nvPr/>
        </p:nvSpPr>
        <p:spPr>
          <a:xfrm>
            <a:off x="5450205" y="3865317"/>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洋务运动对列强具有依赖性</a:t>
            </a:r>
            <a:endParaRPr lang="zh-CN" altLang="en-US" sz="2400" dirty="0">
              <a:solidFill>
                <a:schemeClr val="tx1"/>
              </a:solidFill>
              <a:latin typeface="黑体" panose="02010609060101010101" charset="-122"/>
              <a:ea typeface="黑体" panose="02010609060101010101" charset="-122"/>
              <a:sym typeface="+mn-ea"/>
            </a:endParaRPr>
          </a:p>
        </p:txBody>
      </p:sp>
      <p:sp>
        <p:nvSpPr>
          <p:cNvPr id="18" name="矩形: 圆角 17"/>
          <p:cNvSpPr/>
          <p:nvPr/>
        </p:nvSpPr>
        <p:spPr>
          <a:xfrm>
            <a:off x="5450204" y="4965830"/>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洋务企业的管理具有腐朽性</a:t>
            </a:r>
            <a:endParaRPr lang="zh-CN" altLang="en-US" sz="2400" dirty="0">
              <a:solidFill>
                <a:schemeClr val="tx1"/>
              </a:solidFill>
              <a:latin typeface="黑体" panose="02010609060101010101" charset="-122"/>
              <a:ea typeface="黑体" panose="02010609060101010101" charset="-122"/>
              <a:sym typeface="+mn-ea"/>
            </a:endParaRPr>
          </a:p>
        </p:txBody>
      </p:sp>
      <p:sp>
        <p:nvSpPr>
          <p:cNvPr id="20" name="左大括号 19"/>
          <p:cNvSpPr/>
          <p:nvPr/>
        </p:nvSpPr>
        <p:spPr>
          <a:xfrm>
            <a:off x="4439920" y="2764804"/>
            <a:ext cx="426720" cy="2801570"/>
          </a:xfrm>
          <a:prstGeom prst="leftBrace">
            <a:avLst>
              <a:gd name="adj1" fmla="val 38508"/>
              <a:gd name="adj2" fmla="val 48549"/>
            </a:avLst>
          </a:prstGeom>
          <a:ln w="28575">
            <a:solidFill>
              <a:srgbClr val="455F8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grpSp>
        <p:nvGrpSpPr>
          <p:cNvPr id="23" name="组合 22"/>
          <p:cNvGrpSpPr/>
          <p:nvPr/>
        </p:nvGrpSpPr>
        <p:grpSpPr>
          <a:xfrm>
            <a:off x="2164889" y="3657396"/>
            <a:ext cx="1519923" cy="1308434"/>
            <a:chOff x="2401837" y="3643386"/>
            <a:chExt cx="1519923" cy="1308434"/>
          </a:xfrm>
        </p:grpSpPr>
        <p:sp>
          <p:nvSpPr>
            <p:cNvPr id="19" name="矩形: 折角 18"/>
            <p:cNvSpPr/>
            <p:nvPr/>
          </p:nvSpPr>
          <p:spPr>
            <a:xfrm>
              <a:off x="2401837" y="3643386"/>
              <a:ext cx="1519923" cy="1308434"/>
            </a:xfrm>
            <a:prstGeom prst="foldedCorner">
              <a:avLst>
                <a:gd name="adj" fmla="val 29756"/>
              </a:avLst>
            </a:prstGeom>
            <a:solidFill>
              <a:schemeClr val="bg2">
                <a:lumMod val="85000"/>
                <a:alpha val="61961"/>
              </a:scheme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sz="3200" dirty="0">
                <a:solidFill>
                  <a:schemeClr val="tx1"/>
                </a:solidFill>
                <a:latin typeface="黑体" panose="02010609060101010101" charset="-122"/>
                <a:ea typeface="黑体" panose="02010609060101010101" charset="-122"/>
                <a:sym typeface="+mn-ea"/>
              </a:endParaRPr>
            </a:p>
          </p:txBody>
        </p:sp>
        <p:sp>
          <p:nvSpPr>
            <p:cNvPr id="22" name="文本框 21"/>
            <p:cNvSpPr txBox="1"/>
            <p:nvPr/>
          </p:nvSpPr>
          <p:spPr>
            <a:xfrm>
              <a:off x="2648718" y="3845881"/>
              <a:ext cx="1026160" cy="830997"/>
            </a:xfrm>
            <a:prstGeom prst="rect">
              <a:avLst/>
            </a:prstGeom>
            <a:noFill/>
          </p:spPr>
          <p:txBody>
            <a:bodyPr wrap="square">
              <a:spAutoFit/>
            </a:bodyPr>
            <a:lstStyle/>
            <a:p>
              <a:pPr algn="dist"/>
              <a:r>
                <a:rPr lang="zh-CN" altLang="en-US" sz="2400" dirty="0">
                  <a:solidFill>
                    <a:schemeClr val="tx1"/>
                  </a:solidFill>
                  <a:latin typeface="黑体" panose="02010609060101010101" charset="-122"/>
                  <a:ea typeface="黑体" panose="02010609060101010101" charset="-122"/>
                  <a:sym typeface="+mn-ea"/>
                </a:rPr>
                <a:t>失败</a:t>
              </a:r>
              <a:endParaRPr lang="en-US" altLang="zh-CN" sz="2400" dirty="0">
                <a:solidFill>
                  <a:schemeClr val="tx1"/>
                </a:solidFill>
                <a:latin typeface="黑体" panose="02010609060101010101" charset="-122"/>
                <a:ea typeface="黑体" panose="02010609060101010101" charset="-122"/>
                <a:sym typeface="+mn-ea"/>
              </a:endParaRPr>
            </a:p>
            <a:p>
              <a:pPr algn="dist"/>
              <a:r>
                <a:rPr lang="zh-CN" altLang="en-US" sz="2400" dirty="0">
                  <a:solidFill>
                    <a:schemeClr val="tx1"/>
                  </a:solidFill>
                  <a:latin typeface="黑体" panose="02010609060101010101" charset="-122"/>
                  <a:ea typeface="黑体" panose="02010609060101010101" charset="-122"/>
                  <a:sym typeface="+mn-ea"/>
                </a:rPr>
                <a:t>原因</a:t>
              </a:r>
              <a:endParaRPr lang="zh-CN" altLang="en-US" sz="2400" dirty="0">
                <a:solidFill>
                  <a:schemeClr val="tx1"/>
                </a:solidFill>
                <a:latin typeface="黑体" panose="02010609060101010101" charset="-122"/>
                <a:ea typeface="黑体" panose="02010609060101010101" charset="-122"/>
                <a:sym typeface="+mn-ea"/>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9334" y="3348498"/>
            <a:ext cx="5076826" cy="2775760"/>
          </a:xfrm>
          <a:prstGeom prst="rect">
            <a:avLst/>
          </a:prstGeom>
          <a:noFill/>
          <a:ln w="28575">
            <a:noFill/>
            <a:prstDash val="sysDot"/>
          </a:ln>
        </p:spPr>
        <p:txBody>
          <a:bodyPr wrap="square" rtlCol="0">
            <a:spAutoFit/>
          </a:bodyPr>
          <a:lstStyle>
            <a:defPPr>
              <a:defRPr lang="zh-CN"/>
            </a:defPPr>
            <a:lvl1pPr indent="635000" algn="just" fontAlgn="auto">
              <a:lnSpc>
                <a:spcPct val="150000"/>
              </a:lnSpc>
              <a:spcBef>
                <a:spcPts val="1200"/>
              </a:spcBef>
              <a:defRPr sz="2400" b="0" i="0">
                <a:solidFill>
                  <a:srgbClr val="131B26"/>
                </a:solidFill>
                <a:effectLst/>
                <a:latin typeface="黑体" panose="02010609060101010101" charset="-122"/>
                <a:ea typeface="黑体" panose="02010609060101010101" charset="-122"/>
              </a:defRPr>
            </a:lvl1pPr>
          </a:lstStyle>
          <a:p>
            <a:r>
              <a:rPr lang="zh-CN" altLang="zh-CN" dirty="0"/>
              <a:t>洋务运动的指导思想是“中学为体，西学为用”，企图以吸取西方近代生产技术为手段，来达到维护和巩固中国封建统治的目的，这就决定了它必然失败的命运。</a:t>
            </a:r>
            <a:endParaRPr lang="zh-CN" altLang="en-US" dirty="0"/>
          </a:p>
        </p:txBody>
      </p:sp>
      <p:sp>
        <p:nvSpPr>
          <p:cNvPr id="4" name="矩形: 圆角 3"/>
          <p:cNvSpPr/>
          <p:nvPr/>
        </p:nvSpPr>
        <p:spPr>
          <a:xfrm>
            <a:off x="1350402" y="2580511"/>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洋务运动具有封建性</a:t>
            </a:r>
            <a:endParaRPr lang="zh-CN" altLang="en-US" sz="2400" dirty="0">
              <a:solidFill>
                <a:schemeClr val="tx1"/>
              </a:solidFill>
              <a:latin typeface="黑体" panose="02010609060101010101" charset="-122"/>
              <a:ea typeface="黑体" panose="02010609060101010101" charset="-122"/>
              <a:sym typeface="+mn-ea"/>
            </a:endParaRPr>
          </a:p>
        </p:txBody>
      </p:sp>
      <p:grpSp>
        <p:nvGrpSpPr>
          <p:cNvPr id="5" name="组合 4"/>
          <p:cNvGrpSpPr/>
          <p:nvPr/>
        </p:nvGrpSpPr>
        <p:grpSpPr>
          <a:xfrm>
            <a:off x="164465" y="219075"/>
            <a:ext cx="10319385" cy="1270000"/>
            <a:chOff x="259" y="345"/>
            <a:chExt cx="16251" cy="2000"/>
          </a:xfrm>
        </p:grpSpPr>
        <p:grpSp>
          <p:nvGrpSpPr>
            <p:cNvPr id="6" name="组合 5"/>
            <p:cNvGrpSpPr/>
            <p:nvPr/>
          </p:nvGrpSpPr>
          <p:grpSpPr>
            <a:xfrm>
              <a:off x="259" y="345"/>
              <a:ext cx="1812" cy="1652"/>
              <a:chOff x="768" y="1698"/>
              <a:chExt cx="1812" cy="1652"/>
            </a:xfrm>
          </p:grpSpPr>
          <p:pic>
            <p:nvPicPr>
              <p:cNvPr id="16" name="图片 15" descr="23"/>
              <p:cNvPicPr>
                <a:picLocks noChangeAspect="1"/>
              </p:cNvPicPr>
              <p:nvPr/>
            </p:nvPicPr>
            <p:blipFill>
              <a:blip r:embed="rId1"/>
              <a:stretch>
                <a:fillRect/>
              </a:stretch>
            </p:blipFill>
            <p:spPr>
              <a:xfrm>
                <a:off x="768" y="1991"/>
                <a:ext cx="1812" cy="1359"/>
              </a:xfrm>
              <a:prstGeom prst="rect">
                <a:avLst/>
              </a:prstGeom>
            </p:spPr>
          </p:pic>
          <p:sp>
            <p:nvSpPr>
              <p:cNvPr id="17" name="文本框 1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7" name="文本框 6"/>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8" name="组合 7"/>
            <p:cNvGrpSpPr/>
            <p:nvPr/>
          </p:nvGrpSpPr>
          <p:grpSpPr>
            <a:xfrm>
              <a:off x="1890" y="1505"/>
              <a:ext cx="10965" cy="840"/>
              <a:chOff x="1890" y="1505"/>
              <a:chExt cx="10965" cy="840"/>
            </a:xfrm>
          </p:grpSpPr>
          <p:sp>
            <p:nvSpPr>
              <p:cNvPr id="9" name="文本框 8"/>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0" name="组合 9"/>
              <p:cNvGrpSpPr/>
              <p:nvPr/>
            </p:nvGrpSpPr>
            <p:grpSpPr>
              <a:xfrm>
                <a:off x="10384" y="2012"/>
                <a:ext cx="627" cy="177"/>
                <a:chOff x="10069" y="1940"/>
                <a:chExt cx="627" cy="177"/>
              </a:xfrm>
            </p:grpSpPr>
            <p:sp>
              <p:nvSpPr>
                <p:cNvPr id="14" name="矩形 13"/>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a:off x="1890" y="2054"/>
                <a:ext cx="662" cy="176"/>
                <a:chOff x="12053" y="1940"/>
                <a:chExt cx="627" cy="176"/>
              </a:xfrm>
            </p:grpSpPr>
            <p:sp>
              <p:nvSpPr>
                <p:cNvPr id="12" name="矩形 11"/>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8" name="文本框 17"/>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pic>
        <p:nvPicPr>
          <p:cNvPr id="19"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5935" y="3348498"/>
            <a:ext cx="4195356" cy="27757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文本框 19"/>
          <p:cNvSpPr txBox="1"/>
          <p:nvPr/>
        </p:nvSpPr>
        <p:spPr>
          <a:xfrm>
            <a:off x="7186131" y="2702167"/>
            <a:ext cx="3514964" cy="646331"/>
          </a:xfrm>
          <a:prstGeom prst="rect">
            <a:avLst/>
          </a:prstGeom>
          <a:noFill/>
        </p:spPr>
        <p:txBody>
          <a:bodyPr wrap="square">
            <a:spAutoFit/>
          </a:bodyPr>
          <a:lstStyle/>
          <a:p>
            <a:pPr algn="ctr"/>
            <a:r>
              <a:rPr lang="zh-CN" altLang="zh-CN" sz="1800" dirty="0">
                <a:effectLst/>
                <a:latin typeface="楷体" panose="02010609060101010101" pitchFamily="49" charset="-122"/>
                <a:ea typeface="楷体" panose="02010609060101010101" pitchFamily="49" charset="-122"/>
                <a:cs typeface="Times New Roman" panose="02020603050405020304" pitchFamily="18" charset="0"/>
              </a:rPr>
              <a:t>新的生产力是同封建主义的生产关系及其上层建筑不相容的</a:t>
            </a:r>
            <a:endParaRPr lang="zh-CN" altLang="en-US" dirty="0">
              <a:latin typeface="楷体" panose="02010609060101010101" pitchFamily="49" charset="-122"/>
              <a:ea typeface="楷体" panose="02010609060101010101" pitchFamily="49"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29334" y="3348498"/>
            <a:ext cx="5676266" cy="2861310"/>
          </a:xfrm>
          <a:prstGeom prst="rect">
            <a:avLst/>
          </a:prstGeom>
          <a:noFill/>
          <a:ln w="28575">
            <a:noFill/>
            <a:prstDash val="sysDot"/>
          </a:ln>
        </p:spPr>
        <p:txBody>
          <a:bodyPr wrap="square" rtlCol="0">
            <a:spAutoFit/>
          </a:bodyPr>
          <a:lstStyle>
            <a:defPPr>
              <a:defRPr lang="zh-CN"/>
            </a:defPPr>
            <a:lvl1pPr indent="635000" algn="just" fontAlgn="auto">
              <a:lnSpc>
                <a:spcPct val="150000"/>
              </a:lnSpc>
              <a:spcBef>
                <a:spcPts val="1200"/>
              </a:spcBef>
              <a:defRPr sz="2400" b="0" i="0">
                <a:solidFill>
                  <a:srgbClr val="131B26"/>
                </a:solidFill>
                <a:effectLst/>
                <a:latin typeface="黑体" panose="02010609060101010101" charset="-122"/>
                <a:ea typeface="黑体" panose="02010609060101010101" charset="-122"/>
              </a:defRPr>
            </a:lvl1pPr>
          </a:lstStyle>
          <a:p>
            <a:r>
              <a:rPr lang="zh-CN" altLang="en-US" dirty="0"/>
              <a:t>西方列强并不希望中国真正富强起来。洋务派官员主张对外“和戎”，其所兴办的企业一切仰赖外国，他们企图依赖外国来达到“自强”“求富</a:t>
            </a:r>
            <a:r>
              <a:rPr lang="en-US" altLang="zh-CN" dirty="0"/>
              <a:t>”</a:t>
            </a:r>
            <a:r>
              <a:rPr lang="zh-CN" altLang="en-US" dirty="0"/>
              <a:t>的目的，无异于与虎谋皮。</a:t>
            </a:r>
            <a:endParaRPr lang="en-US" altLang="zh-CN" dirty="0"/>
          </a:p>
        </p:txBody>
      </p:sp>
      <p:sp>
        <p:nvSpPr>
          <p:cNvPr id="4" name="矩形: 圆角 3"/>
          <p:cNvSpPr/>
          <p:nvPr/>
        </p:nvSpPr>
        <p:spPr>
          <a:xfrm>
            <a:off x="1350402" y="2580511"/>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洋务运动对列强具有依赖性</a:t>
            </a:r>
            <a:endParaRPr lang="zh-CN" altLang="en-US" sz="2400" dirty="0">
              <a:solidFill>
                <a:schemeClr val="tx1"/>
              </a:solidFill>
              <a:latin typeface="黑体" panose="02010609060101010101" charset="-122"/>
              <a:ea typeface="黑体" panose="02010609060101010101" charset="-122"/>
              <a:sym typeface="+mn-ea"/>
            </a:endParaRPr>
          </a:p>
        </p:txBody>
      </p:sp>
      <p:grpSp>
        <p:nvGrpSpPr>
          <p:cNvPr id="5" name="组合 4"/>
          <p:cNvGrpSpPr/>
          <p:nvPr/>
        </p:nvGrpSpPr>
        <p:grpSpPr>
          <a:xfrm>
            <a:off x="164465" y="219075"/>
            <a:ext cx="10319385" cy="1270000"/>
            <a:chOff x="259" y="345"/>
            <a:chExt cx="16251" cy="2000"/>
          </a:xfrm>
        </p:grpSpPr>
        <p:grpSp>
          <p:nvGrpSpPr>
            <p:cNvPr id="6" name="组合 5"/>
            <p:cNvGrpSpPr/>
            <p:nvPr/>
          </p:nvGrpSpPr>
          <p:grpSpPr>
            <a:xfrm>
              <a:off x="259" y="345"/>
              <a:ext cx="1812" cy="1652"/>
              <a:chOff x="768" y="1698"/>
              <a:chExt cx="1812" cy="1652"/>
            </a:xfrm>
          </p:grpSpPr>
          <p:pic>
            <p:nvPicPr>
              <p:cNvPr id="16" name="图片 15" descr="23"/>
              <p:cNvPicPr>
                <a:picLocks noChangeAspect="1"/>
              </p:cNvPicPr>
              <p:nvPr/>
            </p:nvPicPr>
            <p:blipFill>
              <a:blip r:embed="rId1"/>
              <a:stretch>
                <a:fillRect/>
              </a:stretch>
            </p:blipFill>
            <p:spPr>
              <a:xfrm>
                <a:off x="768" y="1991"/>
                <a:ext cx="1812" cy="1359"/>
              </a:xfrm>
              <a:prstGeom prst="rect">
                <a:avLst/>
              </a:prstGeom>
            </p:spPr>
          </p:pic>
          <p:sp>
            <p:nvSpPr>
              <p:cNvPr id="17" name="文本框 1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7" name="文本框 6"/>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8" name="组合 7"/>
            <p:cNvGrpSpPr/>
            <p:nvPr/>
          </p:nvGrpSpPr>
          <p:grpSpPr>
            <a:xfrm>
              <a:off x="1890" y="1505"/>
              <a:ext cx="10965" cy="840"/>
              <a:chOff x="1890" y="1505"/>
              <a:chExt cx="10965" cy="840"/>
            </a:xfrm>
          </p:grpSpPr>
          <p:sp>
            <p:nvSpPr>
              <p:cNvPr id="9" name="文本框 8"/>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0" name="组合 9"/>
              <p:cNvGrpSpPr/>
              <p:nvPr/>
            </p:nvGrpSpPr>
            <p:grpSpPr>
              <a:xfrm>
                <a:off x="10384" y="2012"/>
                <a:ext cx="627" cy="177"/>
                <a:chOff x="10069" y="1940"/>
                <a:chExt cx="627" cy="177"/>
              </a:xfrm>
            </p:grpSpPr>
            <p:sp>
              <p:nvSpPr>
                <p:cNvPr id="14" name="矩形 13"/>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flipH="1">
                <a:off x="1890" y="2054"/>
                <a:ext cx="662" cy="176"/>
                <a:chOff x="12053" y="1940"/>
                <a:chExt cx="627" cy="176"/>
              </a:xfrm>
            </p:grpSpPr>
            <p:sp>
              <p:nvSpPr>
                <p:cNvPr id="12" name="矩形 11"/>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8" name="文本框 17"/>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81520" y="3228974"/>
            <a:ext cx="4010026" cy="26733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219075"/>
            <a:ext cx="10319385" cy="1270000"/>
            <a:chOff x="259" y="345"/>
            <a:chExt cx="16251" cy="2000"/>
          </a:xfrm>
        </p:grpSpPr>
        <p:grpSp>
          <p:nvGrpSpPr>
            <p:cNvPr id="3" name="组合 2"/>
            <p:cNvGrpSpPr/>
            <p:nvPr/>
          </p:nvGrpSpPr>
          <p:grpSpPr>
            <a:xfrm>
              <a:off x="259" y="345"/>
              <a:ext cx="1812" cy="1652"/>
              <a:chOff x="768" y="1698"/>
              <a:chExt cx="1812" cy="1652"/>
            </a:xfrm>
          </p:grpSpPr>
          <p:pic>
            <p:nvPicPr>
              <p:cNvPr id="13" name="图片 12" descr="23"/>
              <p:cNvPicPr>
                <a:picLocks noChangeAspect="1"/>
              </p:cNvPicPr>
              <p:nvPr/>
            </p:nvPicPr>
            <p:blipFill>
              <a:blip r:embed="rId1"/>
              <a:stretch>
                <a:fillRect/>
              </a:stretch>
            </p:blipFill>
            <p:spPr>
              <a:xfrm>
                <a:off x="768" y="1991"/>
                <a:ext cx="1812" cy="1359"/>
              </a:xfrm>
              <a:prstGeom prst="rect">
                <a:avLst/>
              </a:prstGeom>
            </p:spPr>
          </p:pic>
          <p:sp>
            <p:nvSpPr>
              <p:cNvPr id="14" name="文本框 13"/>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4" name="文本框 3"/>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5" name="组合 4"/>
            <p:cNvGrpSpPr/>
            <p:nvPr/>
          </p:nvGrpSpPr>
          <p:grpSpPr>
            <a:xfrm>
              <a:off x="1890" y="1505"/>
              <a:ext cx="10965" cy="840"/>
              <a:chOff x="1890" y="1505"/>
              <a:chExt cx="10965" cy="840"/>
            </a:xfrm>
          </p:grpSpPr>
          <p:sp>
            <p:nvSpPr>
              <p:cNvPr id="6" name="文本框 5"/>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7" name="组合 6"/>
              <p:cNvGrpSpPr/>
              <p:nvPr/>
            </p:nvGrpSpPr>
            <p:grpSpPr>
              <a:xfrm>
                <a:off x="10384" y="2012"/>
                <a:ext cx="627" cy="177"/>
                <a:chOff x="10069" y="1940"/>
                <a:chExt cx="627" cy="177"/>
              </a:xfrm>
            </p:grpSpPr>
            <p:sp>
              <p:nvSpPr>
                <p:cNvPr id="11" name="矩形 10"/>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H="1">
                <a:off x="1890" y="2054"/>
                <a:ext cx="662" cy="176"/>
                <a:chOff x="12053" y="1940"/>
                <a:chExt cx="627" cy="176"/>
              </a:xfrm>
            </p:grpSpPr>
            <p:sp>
              <p:nvSpPr>
                <p:cNvPr id="9" name="矩形 8"/>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5" name="文本框 14"/>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sp>
        <p:nvSpPr>
          <p:cNvPr id="16" name="矩形: 圆角 15"/>
          <p:cNvSpPr/>
          <p:nvPr/>
        </p:nvSpPr>
        <p:spPr>
          <a:xfrm>
            <a:off x="1350402" y="2580511"/>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洋务企业的管理具有腐朽性</a:t>
            </a:r>
            <a:endParaRPr lang="zh-CN" altLang="en-US" sz="2400" dirty="0">
              <a:solidFill>
                <a:schemeClr val="tx1"/>
              </a:solidFill>
              <a:latin typeface="黑体" panose="02010609060101010101" charset="-122"/>
              <a:ea typeface="黑体" panose="02010609060101010101" charset="-122"/>
              <a:sym typeface="+mn-ea"/>
            </a:endParaRPr>
          </a:p>
        </p:txBody>
      </p:sp>
      <p:sp>
        <p:nvSpPr>
          <p:cNvPr id="18" name="文本框 17"/>
          <p:cNvSpPr txBox="1"/>
          <p:nvPr/>
        </p:nvSpPr>
        <p:spPr>
          <a:xfrm>
            <a:off x="1019175" y="3429000"/>
            <a:ext cx="10153650" cy="2221762"/>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zh-CN" altLang="zh-CN" sz="2400" dirty="0">
                <a:effectLst/>
                <a:latin typeface="黑体" panose="02010609060101010101" charset="-122"/>
                <a:ea typeface="黑体" panose="02010609060101010101" charset="-122"/>
                <a:cs typeface="Times New Roman" panose="02020603050405020304" pitchFamily="18" charset="0"/>
              </a:rPr>
              <a:t>洋务派所创办的一些新式企业虽然具有一定的资本主义性质，但其管理基本上仍是封建衙门式的。</a:t>
            </a:r>
            <a:endParaRPr lang="en-US" altLang="zh-CN" sz="2400" dirty="0">
              <a:effectLst/>
              <a:latin typeface="黑体" panose="02010609060101010101" charset="-122"/>
              <a:ea typeface="黑体" panose="02010609060101010101" charset="-122"/>
              <a:cs typeface="Times New Roman" panose="02020603050405020304" pitchFamily="18" charset="0"/>
            </a:endParaRPr>
          </a:p>
          <a:p>
            <a:pPr marL="285750" indent="-285750" algn="just">
              <a:lnSpc>
                <a:spcPct val="150000"/>
              </a:lnSpc>
              <a:buFont typeface="Arial" panose="020B0604020202020204" pitchFamily="34" charset="0"/>
              <a:buChar char="•"/>
            </a:pPr>
            <a:r>
              <a:rPr lang="zh-CN" altLang="zh-CN" sz="2400" dirty="0">
                <a:effectLst/>
                <a:latin typeface="黑体" panose="02010609060101010101" charset="-122"/>
                <a:ea typeface="黑体" panose="02010609060101010101" charset="-122"/>
                <a:cs typeface="Times New Roman" panose="02020603050405020304" pitchFamily="18" charset="0"/>
              </a:rPr>
              <a:t>洋务派所办的军事工业完全由官方控制，经营不讲效益，造出的枪炮、轮船往往质量低下。</a:t>
            </a:r>
            <a:endParaRPr lang="en-US" altLang="zh-CN" sz="2400" dirty="0">
              <a:effectLst/>
              <a:latin typeface="黑体" panose="02010609060101010101" charset="-122"/>
              <a:ea typeface="黑体" panose="02010609060101010101" charset="-122"/>
              <a:cs typeface="Times New Roman" panose="02020603050405020304"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219075"/>
            <a:ext cx="10319385" cy="1270000"/>
            <a:chOff x="259" y="345"/>
            <a:chExt cx="16251" cy="2000"/>
          </a:xfrm>
        </p:grpSpPr>
        <p:grpSp>
          <p:nvGrpSpPr>
            <p:cNvPr id="3" name="组合 2"/>
            <p:cNvGrpSpPr/>
            <p:nvPr/>
          </p:nvGrpSpPr>
          <p:grpSpPr>
            <a:xfrm>
              <a:off x="259" y="345"/>
              <a:ext cx="1812" cy="1652"/>
              <a:chOff x="768" y="1698"/>
              <a:chExt cx="1812" cy="1652"/>
            </a:xfrm>
          </p:grpSpPr>
          <p:pic>
            <p:nvPicPr>
              <p:cNvPr id="13" name="图片 12" descr="23"/>
              <p:cNvPicPr>
                <a:picLocks noChangeAspect="1"/>
              </p:cNvPicPr>
              <p:nvPr/>
            </p:nvPicPr>
            <p:blipFill>
              <a:blip r:embed="rId1"/>
              <a:stretch>
                <a:fillRect/>
              </a:stretch>
            </p:blipFill>
            <p:spPr>
              <a:xfrm>
                <a:off x="768" y="1991"/>
                <a:ext cx="1812" cy="1359"/>
              </a:xfrm>
              <a:prstGeom prst="rect">
                <a:avLst/>
              </a:prstGeom>
            </p:spPr>
          </p:pic>
          <p:sp>
            <p:nvSpPr>
              <p:cNvPr id="14" name="文本框 13"/>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4" name="文本框 3"/>
            <p:cNvSpPr txBox="1"/>
            <p:nvPr/>
          </p:nvSpPr>
          <p:spPr>
            <a:xfrm>
              <a:off x="1725" y="605"/>
              <a:ext cx="14785" cy="847"/>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grpSp>
          <p:nvGrpSpPr>
            <p:cNvPr id="5" name="组合 4"/>
            <p:cNvGrpSpPr/>
            <p:nvPr/>
          </p:nvGrpSpPr>
          <p:grpSpPr>
            <a:xfrm>
              <a:off x="1890" y="1505"/>
              <a:ext cx="10965" cy="840"/>
              <a:chOff x="1890" y="1505"/>
              <a:chExt cx="10965" cy="840"/>
            </a:xfrm>
          </p:grpSpPr>
          <p:sp>
            <p:nvSpPr>
              <p:cNvPr id="6" name="文本框 5"/>
              <p:cNvSpPr txBox="1"/>
              <p:nvPr/>
            </p:nvSpPr>
            <p:spPr>
              <a:xfrm>
                <a:off x="2499" y="1505"/>
                <a:ext cx="10356" cy="84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2.</a:t>
                </a:r>
                <a:r>
                  <a:rPr lang="zh-CN" altLang="en-US" sz="2600" spc="300" dirty="0">
                    <a:solidFill>
                      <a:srgbClr val="4A5F7A"/>
                    </a:solidFill>
                    <a:uFillTx/>
                    <a:latin typeface="黑体" panose="02010609060101010101" charset="-122"/>
                    <a:ea typeface="黑体" panose="02010609060101010101" charset="-122"/>
                    <a:sym typeface="+mn-ea"/>
                  </a:rPr>
                  <a:t>洋务运动的历史作用及失败</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7" name="组合 6"/>
              <p:cNvGrpSpPr/>
              <p:nvPr/>
            </p:nvGrpSpPr>
            <p:grpSpPr>
              <a:xfrm>
                <a:off x="10384" y="2012"/>
                <a:ext cx="627" cy="177"/>
                <a:chOff x="10069" y="1940"/>
                <a:chExt cx="627" cy="177"/>
              </a:xfrm>
            </p:grpSpPr>
            <p:sp>
              <p:nvSpPr>
                <p:cNvPr id="11" name="矩形 10"/>
                <p:cNvSpPr/>
                <p:nvPr/>
              </p:nvSpPr>
              <p:spPr>
                <a:xfrm rot="10800000" flipV="1">
                  <a:off x="10072"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rot="10800000" flipV="1">
                  <a:off x="10069"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H="1">
                <a:off x="1890" y="2054"/>
                <a:ext cx="662" cy="176"/>
                <a:chOff x="12053" y="1940"/>
                <a:chExt cx="627" cy="176"/>
              </a:xfrm>
            </p:grpSpPr>
            <p:sp>
              <p:nvSpPr>
                <p:cNvPr id="9" name="矩形 8"/>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sp>
        <p:nvSpPr>
          <p:cNvPr id="15" name="文本框 14"/>
          <p:cNvSpPr txBox="1"/>
          <p:nvPr/>
        </p:nvSpPr>
        <p:spPr>
          <a:xfrm>
            <a:off x="1019174" y="1811655"/>
            <a:ext cx="5076826" cy="446276"/>
          </a:xfrm>
          <a:prstGeom prst="rect">
            <a:avLst/>
          </a:prstGeom>
          <a:solidFill>
            <a:srgbClr val="455F8E"/>
          </a:solidFill>
        </p:spPr>
        <p:style>
          <a:lnRef idx="0">
            <a:schemeClr val="accent1"/>
          </a:lnRef>
          <a:fillRef idx="3">
            <a:schemeClr val="accent1"/>
          </a:fillRef>
          <a:effectRef idx="3">
            <a:schemeClr val="accent1"/>
          </a:effectRef>
          <a:fontRef idx="minor">
            <a:schemeClr val="lt1"/>
          </a:fontRef>
        </p:style>
        <p:txBody>
          <a:bodyPr wrap="square" rtlCol="0">
            <a:spAutoFit/>
          </a:bodyPr>
          <a:lstStyle>
            <a:defPPr>
              <a:defRPr lang="zh-CN"/>
            </a:defPPr>
            <a:lvl1pPr marL="342900" indent="-342900" algn="just" fontAlgn="auto">
              <a:lnSpc>
                <a:spcPct val="150000"/>
              </a:lnSpc>
              <a:spcBef>
                <a:spcPts val="1200"/>
              </a:spcBef>
              <a:buFont typeface="Arial" panose="020B0604020202020204" pitchFamily="34" charset="0"/>
              <a:buChar char="•"/>
              <a:defRPr sz="2400" b="1" i="0">
                <a:solidFill>
                  <a:srgbClr val="131B26"/>
                </a:solidFill>
                <a:effectLst/>
                <a:latin typeface="黑体" panose="02010609060101010101" charset="-122"/>
                <a:ea typeface="黑体" panose="02010609060101010101" charset="-122"/>
              </a:defRPr>
            </a:lvl1pPr>
          </a:lstStyle>
          <a:p>
            <a:pPr marL="0" indent="0" algn="ctr">
              <a:lnSpc>
                <a:spcPct val="100000"/>
              </a:lnSpc>
              <a:buNone/>
            </a:pPr>
            <a:r>
              <a:rPr lang="zh-CN" altLang="en-US" sz="2300" dirty="0">
                <a:solidFill>
                  <a:schemeClr val="bg1"/>
                </a:solidFill>
              </a:rPr>
              <a:t>洋务运动的失败及其原因</a:t>
            </a:r>
            <a:endParaRPr lang="zh-CN" altLang="en-US" sz="2300" dirty="0">
              <a:solidFill>
                <a:schemeClr val="bg1"/>
              </a:solidFill>
            </a:endParaRPr>
          </a:p>
        </p:txBody>
      </p:sp>
      <p:sp>
        <p:nvSpPr>
          <p:cNvPr id="16" name="矩形: 圆角 15"/>
          <p:cNvSpPr/>
          <p:nvPr/>
        </p:nvSpPr>
        <p:spPr>
          <a:xfrm>
            <a:off x="1350402" y="2580511"/>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洋务企业的管理具有腐朽性</a:t>
            </a:r>
            <a:endParaRPr lang="zh-CN" altLang="en-US" sz="2400" dirty="0">
              <a:solidFill>
                <a:schemeClr val="tx1"/>
              </a:solidFill>
              <a:latin typeface="黑体" panose="02010609060101010101" charset="-122"/>
              <a:ea typeface="黑体" panose="02010609060101010101" charset="-122"/>
              <a:sym typeface="+mn-ea"/>
            </a:endParaRPr>
          </a:p>
        </p:txBody>
      </p:sp>
      <p:sp>
        <p:nvSpPr>
          <p:cNvPr id="18" name="文本框 17"/>
          <p:cNvSpPr txBox="1"/>
          <p:nvPr/>
        </p:nvSpPr>
        <p:spPr>
          <a:xfrm>
            <a:off x="1019174" y="3429000"/>
            <a:ext cx="10248265" cy="1753235"/>
          </a:xfrm>
          <a:prstGeom prst="rect">
            <a:avLst/>
          </a:prstGeom>
          <a:noFill/>
        </p:spPr>
        <p:txBody>
          <a:bodyPr wrap="square">
            <a:spAutoFit/>
          </a:bodyPr>
          <a:lstStyle/>
          <a:p>
            <a:pPr marL="285750" indent="-285750" algn="just">
              <a:lnSpc>
                <a:spcPct val="150000"/>
              </a:lnSpc>
              <a:buFont typeface="Arial" panose="020B0604020202020204" pitchFamily="34" charset="0"/>
              <a:buChar char="•"/>
            </a:pPr>
            <a:r>
              <a:rPr lang="zh-CN" altLang="zh-CN" sz="2400" dirty="0">
                <a:effectLst/>
                <a:latin typeface="黑体" panose="02010609060101010101" charset="-122"/>
                <a:ea typeface="黑体" panose="02010609060101010101" charset="-122"/>
                <a:cs typeface="Times New Roman" panose="02020603050405020304" pitchFamily="18" charset="0"/>
              </a:rPr>
              <a:t>即使是官商合办和官督商办的民用企业，其管理大多也是由政府专门派员，掌握用人理财种种大权，商人没有多少发言权，还要承担企业的亏损。</a:t>
            </a:r>
            <a:endParaRPr lang="en-US" altLang="zh-CN" sz="2400" dirty="0">
              <a:effectLst/>
              <a:latin typeface="黑体" panose="02010609060101010101" charset="-122"/>
              <a:ea typeface="黑体" panose="02010609060101010101" charset="-122"/>
              <a:cs typeface="Times New Roman" panose="02020603050405020304" pitchFamily="18" charset="0"/>
            </a:endParaRPr>
          </a:p>
          <a:p>
            <a:pPr marL="285750" indent="-285750" algn="just">
              <a:lnSpc>
                <a:spcPct val="150000"/>
              </a:lnSpc>
              <a:buFont typeface="Arial" panose="020B0604020202020204" pitchFamily="34" charset="0"/>
              <a:buChar char="•"/>
            </a:pPr>
            <a:r>
              <a:rPr lang="zh-CN" altLang="zh-CN" sz="2400" dirty="0">
                <a:effectLst/>
                <a:latin typeface="黑体" panose="02010609060101010101" charset="-122"/>
                <a:ea typeface="黑体" panose="02010609060101010101" charset="-122"/>
                <a:cs typeface="Times New Roman" panose="02020603050405020304" pitchFamily="18" charset="0"/>
              </a:rPr>
              <a:t>企业内部极其腐败，充斥着营私舞弊、贪污受贿、挥霍浪费等官场恶习。</a:t>
            </a:r>
            <a:endParaRPr lang="en-US" altLang="zh-CN" sz="2400" dirty="0">
              <a:effectLst/>
              <a:latin typeface="黑体" panose="02010609060101010101" charset="-122"/>
              <a:ea typeface="黑体" panose="02010609060101010101" charset="-122"/>
              <a:cs typeface="Times New Roman" panose="02020603050405020304" pitchFamily="18" charset="0"/>
            </a:endParaRPr>
          </a:p>
        </p:txBody>
      </p:sp>
      <p:sp>
        <p:nvSpPr>
          <p:cNvPr id="23" name="文本框 22"/>
          <p:cNvSpPr txBox="1"/>
          <p:nvPr/>
        </p:nvSpPr>
        <p:spPr>
          <a:xfrm>
            <a:off x="739775" y="5671492"/>
            <a:ext cx="11165840" cy="461665"/>
          </a:xfrm>
          <a:prstGeom prst="rect">
            <a:avLst/>
          </a:prstGeom>
          <a:noFill/>
        </p:spPr>
        <p:txBody>
          <a:bodyPr wrap="square">
            <a:spAutoFit/>
          </a:bodyPr>
          <a:lstStyle/>
          <a:p>
            <a:pPr indent="270510" algn="just"/>
            <a:r>
              <a:rPr lang="zh-CN" altLang="zh-CN" sz="2400" b="1" kern="100" dirty="0">
                <a:effectLst>
                  <a:outerShdw blurRad="38100" dist="38100" dir="2700000" algn="tl">
                    <a:srgbClr val="000000">
                      <a:alpha val="43137"/>
                    </a:srgbClr>
                  </a:outerShdw>
                </a:effectLst>
                <a:latin typeface="黑体" panose="02010609060101010101" charset="-122"/>
                <a:ea typeface="黑体" panose="02010609060101010101" charset="-122"/>
                <a:cs typeface="Times New Roman" panose="02020603050405020304" pitchFamily="18" charset="0"/>
              </a:rPr>
              <a:t>洋务运动不可能为中国摆脱贫弱找到出路，也不可能避免最终失败的命运。</a:t>
            </a:r>
            <a:endParaRPr lang="zh-CN" altLang="zh-CN" sz="2800" b="1" kern="100" dirty="0">
              <a:effectLst>
                <a:outerShdw blurRad="38100" dist="38100" dir="2700000" algn="tl">
                  <a:srgbClr val="000000">
                    <a:alpha val="43137"/>
                  </a:srgbClr>
                </a:outerShdw>
              </a:effectLst>
              <a:latin typeface="黑体" panose="02010609060101010101" charset="-122"/>
              <a:ea typeface="黑体" panose="02010609060101010101" charset="-122"/>
              <a:cs typeface="Times New Roman" panose="02020603050405020304" pitchFamily="18" charset="0"/>
            </a:endParaRPr>
          </a:p>
        </p:txBody>
      </p:sp>
      <p:sp>
        <p:nvSpPr>
          <p:cNvPr id="20" name="文本框 19"/>
          <p:cNvSpPr txBox="1"/>
          <p:nvPr/>
        </p:nvSpPr>
        <p:spPr>
          <a:xfrm>
            <a:off x="1019174" y="5104071"/>
            <a:ext cx="6136640" cy="400110"/>
          </a:xfrm>
          <a:prstGeom prst="rect">
            <a:avLst/>
          </a:prstGeom>
          <a:noFill/>
        </p:spPr>
        <p:txBody>
          <a:bodyPr wrap="square">
            <a:spAutoFit/>
          </a:bodyPr>
          <a:lstStyle/>
          <a:p>
            <a:r>
              <a:rPr lang="zh-CN" altLang="zh-CN" sz="2000" u="sng" dirty="0">
                <a:latin typeface="楷体" panose="02010609060101010101" pitchFamily="49" charset="-122"/>
                <a:ea typeface="楷体" panose="02010609060101010101" pitchFamily="49" charset="-122"/>
                <a:cs typeface="Times New Roman" panose="02020603050405020304" pitchFamily="18" charset="0"/>
              </a:rPr>
              <a:t>福州船政局的采办系统就存在大量侵吞公款的现象。</a:t>
            </a:r>
            <a:endParaRPr lang="zh-CN" altLang="en-US" sz="2000" u="sng" dirty="0">
              <a:latin typeface="楷体" panose="02010609060101010101" pitchFamily="49" charset="-122"/>
              <a:ea typeface="楷体" panose="02010609060101010101" pitchFamily="49"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文本框 48"/>
          <p:cNvSpPr txBox="1"/>
          <p:nvPr/>
        </p:nvSpPr>
        <p:spPr>
          <a:xfrm>
            <a:off x="1019175" y="1821180"/>
            <a:ext cx="10153650" cy="3483646"/>
          </a:xfrm>
          <a:prstGeom prst="rect">
            <a:avLst/>
          </a:prstGeom>
          <a:noFill/>
          <a:ln w="28575">
            <a:noFill/>
            <a:prstDash val="sysDot"/>
          </a:ln>
        </p:spPr>
        <p:txBody>
          <a:bodyPr wrap="square" rtlCol="0">
            <a:spAutoFit/>
          </a:bodyPr>
          <a:lstStyle/>
          <a:p>
            <a:pPr indent="635000" algn="just" fontAlgn="auto">
              <a:lnSpc>
                <a:spcPct val="150000"/>
              </a:lnSpc>
              <a:spcBef>
                <a:spcPts val="1200"/>
              </a:spcBef>
              <a:extLst>
                <a:ext uri="{35155182-B16C-46BC-9424-99874614C6A1}">
                  <wpsdc:indentchars xmlns:wpsdc="http://www.wps.cn/officeDocument/2017/drawingmlCustomData" val="200" checksum="3913960871"/>
                </a:ext>
              </a:extLst>
            </a:pPr>
            <a:r>
              <a:rPr lang="zh-CN" altLang="en-US" sz="2400" spc="100" dirty="0">
                <a:solidFill>
                  <a:srgbClr val="000000"/>
                </a:solidFill>
                <a:uFillTx/>
                <a:latin typeface="黑体" panose="02010609060101010101" charset="-122"/>
                <a:ea typeface="黑体" panose="02010609060101010101" charset="-122"/>
                <a:cs typeface="黑体" panose="02010609060101010101" charset="-122"/>
                <a:sym typeface="+mn-ea"/>
              </a:rPr>
              <a:t>从不同社会力量对国家出路的早期探索可知，在半殖民地半封建的中国社会，太平天国运动显示了农民阶级是一个具有伟大革命精神的阶级，但其阶级局限性使得他们不可能独立领导完成反帝反封建的革命。</a:t>
            </a:r>
            <a:endParaRPr lang="en-US" altLang="zh-CN" sz="2400" spc="100" dirty="0">
              <a:solidFill>
                <a:srgbClr val="000000"/>
              </a:solidFill>
              <a:uFillTx/>
              <a:latin typeface="黑体" panose="02010609060101010101" charset="-122"/>
              <a:ea typeface="黑体" panose="02010609060101010101" charset="-122"/>
              <a:cs typeface="黑体" panose="02010609060101010101" charset="-122"/>
              <a:sym typeface="+mn-ea"/>
            </a:endParaRPr>
          </a:p>
          <a:p>
            <a:pPr indent="635000" algn="just" fontAlgn="auto">
              <a:lnSpc>
                <a:spcPct val="150000"/>
              </a:lnSpc>
              <a:spcBef>
                <a:spcPts val="1200"/>
              </a:spcBef>
              <a:extLst>
                <a:ext uri="{35155182-B16C-46BC-9424-99874614C6A1}">
                  <wpsdc:indentchars xmlns:wpsdc="http://www.wps.cn/officeDocument/2017/drawingmlCustomData" val="200" checksum="3913960871"/>
                </a:ext>
              </a:extLst>
            </a:pPr>
            <a:r>
              <a:rPr lang="zh-CN" altLang="en-US" sz="2400" spc="100" dirty="0">
                <a:solidFill>
                  <a:srgbClr val="000000"/>
                </a:solidFill>
                <a:uFillTx/>
                <a:latin typeface="黑体" panose="02010609060101010101" charset="-122"/>
                <a:ea typeface="黑体" panose="02010609060101010101" charset="-122"/>
                <a:cs typeface="黑体" panose="02010609060101010101" charset="-122"/>
                <a:sym typeface="+mn-ea"/>
              </a:rPr>
              <a:t>洋务运动虽然引进了西方先进的技术，为中国民族资本主义发展提供了客观条件，开启了中国早期现代化进程，但他们维护腐朽落后封建统治的目的，注定了失败的命运。</a:t>
            </a:r>
            <a:endParaRPr lang="zh-CN" altLang="en-US" sz="2400" spc="100" dirty="0">
              <a:solidFill>
                <a:srgbClr val="000000"/>
              </a:solidFill>
              <a:uFillTx/>
              <a:latin typeface="黑体" panose="02010609060101010101" charset="-122"/>
              <a:ea typeface="黑体" panose="02010609060101010101" charset="-122"/>
              <a:cs typeface="黑体" panose="02010609060101010101" charset="-122"/>
            </a:endParaRPr>
          </a:p>
        </p:txBody>
      </p:sp>
      <p:sp>
        <p:nvSpPr>
          <p:cNvPr id="16" name="矩形: 圆角 15"/>
          <p:cNvSpPr/>
          <p:nvPr/>
        </p:nvSpPr>
        <p:spPr>
          <a:xfrm>
            <a:off x="3495432" y="953006"/>
            <a:ext cx="4414369" cy="641011"/>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p>
            <a:pPr algn="ctr"/>
            <a:r>
              <a:rPr lang="zh-CN" altLang="en-US" sz="3200" b="1" dirty="0">
                <a:solidFill>
                  <a:schemeClr val="tx1"/>
                </a:solidFill>
                <a:latin typeface="黑体" panose="02010609060101010101" charset="-122"/>
                <a:ea typeface="黑体" panose="02010609060101010101" charset="-122"/>
                <a:sym typeface="+mn-ea"/>
              </a:rPr>
              <a:t>本节小结</a:t>
            </a:r>
            <a:endParaRPr lang="zh-CN" altLang="en-US" sz="3200" b="1" dirty="0">
              <a:solidFill>
                <a:schemeClr val="tx1"/>
              </a:solidFill>
              <a:latin typeface="黑体" panose="02010609060101010101" charset="-122"/>
              <a:ea typeface="黑体" panose="02010609060101010101" charset="-122"/>
              <a:sym typeface="+mn-ea"/>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p:cNvGrpSpPr/>
          <p:nvPr/>
        </p:nvGrpSpPr>
        <p:grpSpPr>
          <a:xfrm>
            <a:off x="2316480" y="1461770"/>
            <a:ext cx="9337675" cy="3934460"/>
            <a:chOff x="4641" y="2062"/>
            <a:chExt cx="14111" cy="4075"/>
          </a:xfrm>
        </p:grpSpPr>
        <p:grpSp>
          <p:nvGrpSpPr>
            <p:cNvPr id="48" name="组合 47"/>
            <p:cNvGrpSpPr/>
            <p:nvPr/>
          </p:nvGrpSpPr>
          <p:grpSpPr>
            <a:xfrm>
              <a:off x="4641" y="2062"/>
              <a:ext cx="14096" cy="1160"/>
              <a:chOff x="5361" y="2652"/>
              <a:chExt cx="14096" cy="1160"/>
            </a:xfrm>
          </p:grpSpPr>
          <p:sp>
            <p:nvSpPr>
              <p:cNvPr id="3" name="文本框 2"/>
              <p:cNvSpPr txBox="1"/>
              <p:nvPr/>
            </p:nvSpPr>
            <p:spPr>
              <a:xfrm>
                <a:off x="7078" y="2920"/>
                <a:ext cx="12379" cy="625"/>
              </a:xfrm>
              <a:prstGeom prst="rect">
                <a:avLst/>
              </a:prstGeom>
              <a:noFill/>
            </p:spPr>
            <p:txBody>
              <a:bodyPr wrap="square" rtlCol="0">
                <a:spAutoFit/>
              </a:bodyPr>
              <a:lstStyle/>
              <a:p>
                <a:pPr algn="l" fontAlgn="auto">
                  <a:lnSpc>
                    <a:spcPts val="4000"/>
                  </a:lnSpc>
                </a:pPr>
                <a:r>
                  <a:rPr lang="zh-CN" altLang="en-US" sz="2600" spc="100" dirty="0">
                    <a:solidFill>
                      <a:srgbClr val="000000"/>
                    </a:solidFill>
                    <a:uFillTx/>
                    <a:latin typeface="黑体" panose="02010609060101010101" charset="-122"/>
                    <a:ea typeface="黑体" panose="02010609060101010101" charset="-122"/>
                    <a:cs typeface="黑体" panose="02010609060101010101" charset="-122"/>
                    <a:sym typeface="+mn-ea"/>
                  </a:rPr>
                  <a:t>太平天国运动的起落</a:t>
                </a:r>
                <a:endParaRPr lang="zh-CN" altLang="en-US" sz="2600" spc="200" dirty="0">
                  <a:solidFill>
                    <a:schemeClr val="tx1"/>
                  </a:solidFill>
                  <a:uFillTx/>
                  <a:latin typeface="黑体" panose="02010609060101010101" charset="-122"/>
                  <a:ea typeface="黑体" panose="02010609060101010101" charset="-122"/>
                  <a:sym typeface="+mn-ea"/>
                </a:endParaRPr>
              </a:p>
            </p:txBody>
          </p:sp>
          <p:grpSp>
            <p:nvGrpSpPr>
              <p:cNvPr id="25" name="组合 24"/>
              <p:cNvGrpSpPr/>
              <p:nvPr/>
            </p:nvGrpSpPr>
            <p:grpSpPr>
              <a:xfrm>
                <a:off x="5361" y="2652"/>
                <a:ext cx="1562" cy="1160"/>
                <a:chOff x="6785" y="2904"/>
                <a:chExt cx="1562" cy="1160"/>
              </a:xfrm>
            </p:grpSpPr>
            <p:pic>
              <p:nvPicPr>
                <p:cNvPr id="26" name="图片 25" descr="07  PNG"/>
                <p:cNvPicPr>
                  <a:picLocks noChangeAspect="1"/>
                </p:cNvPicPr>
                <p:nvPr/>
              </p:nvPicPr>
              <p:blipFill>
                <a:blip r:embed="rId1"/>
                <a:stretch>
                  <a:fillRect/>
                </a:stretch>
              </p:blipFill>
              <p:spPr>
                <a:xfrm rot="5400000">
                  <a:off x="6886" y="2803"/>
                  <a:ext cx="1160" cy="1362"/>
                </a:xfrm>
                <a:prstGeom prst="rect">
                  <a:avLst/>
                </a:prstGeom>
              </p:spPr>
            </p:pic>
            <p:sp>
              <p:nvSpPr>
                <p:cNvPr id="27" name="文本框 26"/>
                <p:cNvSpPr txBox="1"/>
                <p:nvPr/>
              </p:nvSpPr>
              <p:spPr>
                <a:xfrm>
                  <a:off x="7024" y="3233"/>
                  <a:ext cx="1323" cy="573"/>
                </a:xfrm>
                <a:prstGeom prst="rect">
                  <a:avLst/>
                </a:prstGeom>
                <a:noFill/>
              </p:spPr>
              <p:txBody>
                <a:bodyPr wrap="square" rtlCol="0">
                  <a:spAutoFit/>
                </a:bodyPr>
                <a:lstStyle/>
                <a:p>
                  <a:r>
                    <a:rPr lang="zh-CN" altLang="en-US" sz="3000" b="1" dirty="0">
                      <a:solidFill>
                        <a:schemeClr val="bg1"/>
                      </a:solidFill>
                      <a:latin typeface="黑体" panose="02010609060101010101" charset="-122"/>
                      <a:ea typeface="黑体" panose="02010609060101010101" charset="-122"/>
                    </a:rPr>
                    <a:t>一</a:t>
                  </a:r>
                  <a:endParaRPr lang="zh-CN" altLang="en-US" sz="3000" b="1" dirty="0">
                    <a:solidFill>
                      <a:schemeClr val="bg1"/>
                    </a:solidFill>
                    <a:latin typeface="黑体" panose="02010609060101010101" charset="-122"/>
                    <a:ea typeface="黑体" panose="02010609060101010101" charset="-122"/>
                  </a:endParaRPr>
                </a:p>
              </p:txBody>
            </p:sp>
          </p:grpSp>
        </p:grpSp>
        <p:grpSp>
          <p:nvGrpSpPr>
            <p:cNvPr id="49" name="组合 48"/>
            <p:cNvGrpSpPr/>
            <p:nvPr/>
          </p:nvGrpSpPr>
          <p:grpSpPr>
            <a:xfrm>
              <a:off x="4641" y="3517"/>
              <a:ext cx="14111" cy="1261"/>
              <a:chOff x="5361" y="4227"/>
              <a:chExt cx="14111" cy="1261"/>
            </a:xfrm>
          </p:grpSpPr>
          <p:grpSp>
            <p:nvGrpSpPr>
              <p:cNvPr id="28" name="组合 27"/>
              <p:cNvGrpSpPr/>
              <p:nvPr/>
            </p:nvGrpSpPr>
            <p:grpSpPr>
              <a:xfrm>
                <a:off x="5361" y="4227"/>
                <a:ext cx="1547" cy="1160"/>
                <a:chOff x="6785" y="2904"/>
                <a:chExt cx="1547" cy="1160"/>
              </a:xfrm>
            </p:grpSpPr>
            <p:pic>
              <p:nvPicPr>
                <p:cNvPr id="29" name="图片 28" descr="07  PNG"/>
                <p:cNvPicPr>
                  <a:picLocks noChangeAspect="1"/>
                </p:cNvPicPr>
                <p:nvPr/>
              </p:nvPicPr>
              <p:blipFill>
                <a:blip r:embed="rId1"/>
                <a:stretch>
                  <a:fillRect/>
                </a:stretch>
              </p:blipFill>
              <p:spPr>
                <a:xfrm rot="5400000">
                  <a:off x="6886" y="2803"/>
                  <a:ext cx="1160" cy="1362"/>
                </a:xfrm>
                <a:prstGeom prst="rect">
                  <a:avLst/>
                </a:prstGeom>
              </p:spPr>
            </p:pic>
            <p:sp>
              <p:nvSpPr>
                <p:cNvPr id="30" name="文本框 29"/>
                <p:cNvSpPr txBox="1"/>
                <p:nvPr/>
              </p:nvSpPr>
              <p:spPr>
                <a:xfrm>
                  <a:off x="7009" y="3088"/>
                  <a:ext cx="1323" cy="573"/>
                </a:xfrm>
                <a:prstGeom prst="rect">
                  <a:avLst/>
                </a:prstGeom>
                <a:noFill/>
              </p:spPr>
              <p:txBody>
                <a:bodyPr wrap="square" rtlCol="0">
                  <a:spAutoFit/>
                </a:bodyPr>
                <a:lstStyle/>
                <a:p>
                  <a:r>
                    <a:rPr lang="zh-CN" altLang="en-US" sz="3000" b="1">
                      <a:solidFill>
                        <a:schemeClr val="bg1"/>
                      </a:solidFill>
                      <a:latin typeface="黑体" panose="02010609060101010101" charset="-122"/>
                      <a:ea typeface="黑体" panose="02010609060101010101" charset="-122"/>
                    </a:rPr>
                    <a:t>二</a:t>
                  </a:r>
                  <a:endParaRPr lang="zh-CN" altLang="en-US" sz="3000" b="1">
                    <a:solidFill>
                      <a:schemeClr val="bg1"/>
                    </a:solidFill>
                    <a:latin typeface="黑体" panose="02010609060101010101" charset="-122"/>
                    <a:ea typeface="黑体" panose="02010609060101010101" charset="-122"/>
                  </a:endParaRPr>
                </a:p>
              </p:txBody>
            </p:sp>
          </p:grpSp>
          <p:sp>
            <p:nvSpPr>
              <p:cNvPr id="38" name="文本框 37"/>
              <p:cNvSpPr txBox="1"/>
              <p:nvPr/>
            </p:nvSpPr>
            <p:spPr>
              <a:xfrm>
                <a:off x="7093" y="4331"/>
                <a:ext cx="12379" cy="1157"/>
              </a:xfrm>
              <a:prstGeom prst="rect">
                <a:avLst/>
              </a:prstGeom>
              <a:noFill/>
            </p:spPr>
            <p:txBody>
              <a:bodyPr wrap="square" rtlCol="0">
                <a:spAutoFit/>
              </a:bodyPr>
              <a:lstStyle/>
              <a:p>
                <a:pPr algn="l" fontAlgn="auto">
                  <a:lnSpc>
                    <a:spcPts val="4000"/>
                  </a:lnSpc>
                </a:pPr>
                <a:r>
                  <a:rPr lang="zh-CN" altLang="en-US" sz="3600" b="1" spc="100" dirty="0">
                    <a:solidFill>
                      <a:srgbClr val="FF0000"/>
                    </a:solidFill>
                    <a:uFillTx/>
                    <a:latin typeface="黑体" panose="02010609060101010101" charset="-122"/>
                    <a:ea typeface="黑体" panose="02010609060101010101" charset="-122"/>
                    <a:cs typeface="黑体" panose="02010609060101010101" charset="-122"/>
                    <a:sym typeface="+mn-ea"/>
                  </a:rPr>
                  <a:t>洋务运动的兴衰</a:t>
                </a:r>
                <a:endParaRPr lang="zh-CN" altLang="en-US" sz="3600" b="1" spc="100" dirty="0">
                  <a:solidFill>
                    <a:srgbClr val="FF0000"/>
                  </a:solidFill>
                  <a:uFillTx/>
                  <a:latin typeface="黑体" panose="02010609060101010101" charset="-122"/>
                  <a:ea typeface="黑体" panose="02010609060101010101" charset="-122"/>
                  <a:cs typeface="黑体" panose="02010609060101010101" charset="-122"/>
                  <a:sym typeface="+mn-ea"/>
                </a:endParaRPr>
              </a:p>
              <a:p>
                <a:pPr algn="l" fontAlgn="auto">
                  <a:lnSpc>
                    <a:spcPts val="4000"/>
                  </a:lnSpc>
                </a:pPr>
                <a:r>
                  <a:rPr lang="zh-CN" altLang="en-US" sz="2600" b="1" spc="100" dirty="0">
                    <a:solidFill>
                      <a:srgbClr val="FF0000"/>
                    </a:solidFill>
                    <a:uFillTx/>
                    <a:latin typeface="黑体" panose="02010609060101010101" charset="-122"/>
                    <a:ea typeface="黑体" panose="02010609060101010101" charset="-122"/>
                    <a:cs typeface="黑体" panose="02010609060101010101" charset="-122"/>
                    <a:sym typeface="+mn-ea"/>
                  </a:rPr>
                  <a:t>（</a:t>
                </a:r>
                <a:r>
                  <a:rPr lang="zh-CN" altLang="en-US" sz="2600" spc="100" dirty="0">
                    <a:solidFill>
                      <a:srgbClr val="FF0000"/>
                    </a:solidFill>
                    <a:uFillTx/>
                    <a:latin typeface="黑体" panose="02010609060101010101" charset="-122"/>
                    <a:ea typeface="黑体" panose="02010609060101010101" charset="-122"/>
                    <a:cs typeface="黑体" panose="02010609060101010101" charset="-122"/>
                    <a:sym typeface="+mn-ea"/>
                  </a:rPr>
                  <a:t>洋务事业的兴办、洋务运动的历史作用及失败</a:t>
                </a:r>
                <a:r>
                  <a:rPr lang="zh-CN" altLang="en-US" sz="2600" b="1" spc="100" dirty="0">
                    <a:solidFill>
                      <a:srgbClr val="FF0000"/>
                    </a:solidFill>
                    <a:uFillTx/>
                    <a:latin typeface="黑体" panose="02010609060101010101" charset="-122"/>
                    <a:ea typeface="黑体" panose="02010609060101010101" charset="-122"/>
                    <a:cs typeface="黑体" panose="02010609060101010101" charset="-122"/>
                    <a:sym typeface="+mn-ea"/>
                  </a:rPr>
                  <a:t>）</a:t>
                </a:r>
                <a:endParaRPr lang="zh-CN" altLang="en-US" sz="2600" b="1" spc="100" dirty="0">
                  <a:solidFill>
                    <a:srgbClr val="FF0000"/>
                  </a:solidFill>
                  <a:uFillTx/>
                  <a:latin typeface="黑体" panose="02010609060101010101" charset="-122"/>
                  <a:ea typeface="黑体" panose="02010609060101010101" charset="-122"/>
                  <a:cs typeface="黑体" panose="02010609060101010101" charset="-122"/>
                  <a:sym typeface="+mn-ea"/>
                </a:endParaRPr>
              </a:p>
            </p:txBody>
          </p:sp>
        </p:grpSp>
        <p:grpSp>
          <p:nvGrpSpPr>
            <p:cNvPr id="50" name="组合 49"/>
            <p:cNvGrpSpPr/>
            <p:nvPr/>
          </p:nvGrpSpPr>
          <p:grpSpPr>
            <a:xfrm>
              <a:off x="4641" y="4977"/>
              <a:ext cx="14096" cy="1160"/>
              <a:chOff x="5361" y="5967"/>
              <a:chExt cx="14096" cy="1160"/>
            </a:xfrm>
          </p:grpSpPr>
          <p:grpSp>
            <p:nvGrpSpPr>
              <p:cNvPr id="31" name="组合 30"/>
              <p:cNvGrpSpPr/>
              <p:nvPr/>
            </p:nvGrpSpPr>
            <p:grpSpPr>
              <a:xfrm>
                <a:off x="5361" y="5967"/>
                <a:ext cx="1562" cy="1160"/>
                <a:chOff x="6785" y="2904"/>
                <a:chExt cx="1562" cy="1160"/>
              </a:xfrm>
            </p:grpSpPr>
            <p:pic>
              <p:nvPicPr>
                <p:cNvPr id="32" name="图片 31" descr="07  PNG"/>
                <p:cNvPicPr>
                  <a:picLocks noChangeAspect="1"/>
                </p:cNvPicPr>
                <p:nvPr/>
              </p:nvPicPr>
              <p:blipFill>
                <a:blip r:embed="rId1"/>
                <a:stretch>
                  <a:fillRect/>
                </a:stretch>
              </p:blipFill>
              <p:spPr>
                <a:xfrm rot="5400000">
                  <a:off x="6886" y="2803"/>
                  <a:ext cx="1160" cy="1362"/>
                </a:xfrm>
                <a:prstGeom prst="rect">
                  <a:avLst/>
                </a:prstGeom>
              </p:spPr>
            </p:pic>
            <p:sp>
              <p:nvSpPr>
                <p:cNvPr id="33" name="文本框 32"/>
                <p:cNvSpPr txBox="1"/>
                <p:nvPr/>
              </p:nvSpPr>
              <p:spPr>
                <a:xfrm>
                  <a:off x="7024" y="3088"/>
                  <a:ext cx="1323" cy="573"/>
                </a:xfrm>
                <a:prstGeom prst="rect">
                  <a:avLst/>
                </a:prstGeom>
                <a:noFill/>
              </p:spPr>
              <p:txBody>
                <a:bodyPr wrap="square" rtlCol="0">
                  <a:spAutoFit/>
                </a:bodyPr>
                <a:lstStyle/>
                <a:p>
                  <a:r>
                    <a:rPr lang="zh-CN" altLang="en-US" sz="3000" b="1">
                      <a:solidFill>
                        <a:schemeClr val="bg1"/>
                      </a:solidFill>
                      <a:latin typeface="黑体" panose="02010609060101010101" charset="-122"/>
                      <a:ea typeface="黑体" panose="02010609060101010101" charset="-122"/>
                    </a:rPr>
                    <a:t>三</a:t>
                  </a:r>
                  <a:endParaRPr lang="zh-CN" altLang="en-US" sz="3000" b="1">
                    <a:solidFill>
                      <a:schemeClr val="bg1"/>
                    </a:solidFill>
                    <a:latin typeface="黑体" panose="02010609060101010101" charset="-122"/>
                    <a:ea typeface="黑体" panose="02010609060101010101" charset="-122"/>
                  </a:endParaRPr>
                </a:p>
              </p:txBody>
            </p:sp>
          </p:grpSp>
          <p:sp>
            <p:nvSpPr>
              <p:cNvPr id="39" name="文本框 38"/>
              <p:cNvSpPr txBox="1"/>
              <p:nvPr/>
            </p:nvSpPr>
            <p:spPr>
              <a:xfrm>
                <a:off x="7078" y="6026"/>
                <a:ext cx="12379" cy="625"/>
              </a:xfrm>
              <a:prstGeom prst="rect">
                <a:avLst/>
              </a:prstGeom>
              <a:noFill/>
            </p:spPr>
            <p:txBody>
              <a:bodyPr wrap="square" rtlCol="0">
                <a:spAutoFit/>
              </a:bodyPr>
              <a:lstStyle/>
              <a:p>
                <a:pPr algn="l" fontAlgn="auto">
                  <a:lnSpc>
                    <a:spcPts val="4000"/>
                  </a:lnSpc>
                </a:pPr>
                <a:r>
                  <a:rPr lang="zh-CN" altLang="en-US" sz="2600" spc="100" dirty="0">
                    <a:solidFill>
                      <a:srgbClr val="000000"/>
                    </a:solidFill>
                    <a:uFillTx/>
                    <a:latin typeface="黑体" panose="02010609060101010101" charset="-122"/>
                    <a:ea typeface="黑体" panose="02010609060101010101" charset="-122"/>
                    <a:cs typeface="黑体" panose="02010609060101010101" charset="-122"/>
                    <a:sym typeface="+mn-ea"/>
                  </a:rPr>
                  <a:t>维新运动的兴起和夭折</a:t>
                </a:r>
                <a:endParaRPr lang="zh-CN" altLang="en-US" sz="2600" b="1" spc="200" dirty="0">
                  <a:solidFill>
                    <a:schemeClr val="tx1"/>
                  </a:solidFill>
                  <a:uFillTx/>
                  <a:latin typeface="黑体" panose="02010609060101010101" charset="-122"/>
                  <a:ea typeface="黑体" panose="02010609060101010101" charset="-122"/>
                  <a:cs typeface="黑体" panose="02010609060101010101" charset="-122"/>
                  <a:sym typeface="+mn-ea"/>
                </a:endParaRPr>
              </a:p>
            </p:txBody>
          </p:sp>
        </p:grpSp>
      </p:grpSp>
      <p:pic>
        <p:nvPicPr>
          <p:cNvPr id="4" name="图片 3" descr="目录2"/>
          <p:cNvPicPr>
            <a:picLocks noChangeAspect="1"/>
          </p:cNvPicPr>
          <p:nvPr/>
        </p:nvPicPr>
        <p:blipFill>
          <a:blip r:embed="rId2"/>
          <a:srcRect l="42350" t="26204" r="44909" b="19734"/>
          <a:stretch>
            <a:fillRect/>
          </a:stretch>
        </p:blipFill>
        <p:spPr>
          <a:xfrm>
            <a:off x="521970" y="470535"/>
            <a:ext cx="1370330" cy="3270885"/>
          </a:xfrm>
          <a:prstGeom prst="rect">
            <a:avLst/>
          </a:prstGeom>
        </p:spPr>
      </p:pic>
    </p:spTree>
    <p:custDataLst>
      <p:tags r:id="rId3"/>
    </p:custData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4465" y="405130"/>
            <a:ext cx="10893425" cy="1047115"/>
            <a:chOff x="164465" y="405130"/>
            <a:chExt cx="10893425" cy="1047115"/>
          </a:xfrm>
        </p:grpSpPr>
        <p:pic>
          <p:nvPicPr>
            <p:cNvPr id="12" name="图片 11" descr="23"/>
            <p:cNvPicPr>
              <a:picLocks noChangeAspect="1"/>
            </p:cNvPicPr>
            <p:nvPr/>
          </p:nvPicPr>
          <p:blipFill>
            <a:blip r:embed="rId1"/>
            <a:stretch>
              <a:fillRect/>
            </a:stretch>
          </p:blipFill>
          <p:spPr>
            <a:xfrm>
              <a:off x="164465" y="405130"/>
              <a:ext cx="1150620" cy="862965"/>
            </a:xfrm>
            <a:prstGeom prst="rect">
              <a:avLst/>
            </a:prstGeom>
          </p:spPr>
        </p:pic>
        <p:sp>
          <p:nvSpPr>
            <p:cNvPr id="4" name="文本框 3"/>
            <p:cNvSpPr txBox="1"/>
            <p:nvPr/>
          </p:nvSpPr>
          <p:spPr>
            <a:xfrm>
              <a:off x="1669415" y="534670"/>
              <a:ext cx="9388475" cy="917575"/>
            </a:xfrm>
            <a:prstGeom prst="rect">
              <a:avLst/>
            </a:prstGeom>
            <a:noFill/>
            <a:effectLst/>
          </p:spPr>
          <p:txBody>
            <a:bodyPr wrap="square" rtlCol="0">
              <a:noAutofit/>
            </a:bodyPr>
            <a:lstStyle/>
            <a:p>
              <a:pPr algn="l" fontAlgn="auto">
                <a:lnSpc>
                  <a:spcPts val="4000"/>
                </a:lnSpc>
              </a:pPr>
              <a:r>
                <a:rPr lang="zh-CN" altLang="en-US"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rPr>
                <a:t>您认识这几位先生吗？</a:t>
              </a:r>
              <a:endParaRPr lang="zh-CN" altLang="en-US" sz="4000" spc="300" dirty="0">
                <a:solidFill>
                  <a:srgbClr val="C00000"/>
                </a:solidFill>
                <a:effectLst/>
                <a:uFillTx/>
                <a:latin typeface="黑体" panose="02010609060101010101" charset="-122"/>
                <a:ea typeface="黑体" panose="02010609060101010101" charset="-122"/>
                <a:cs typeface="方正兰亭黑简体" panose="02000500000000000000" charset="-122"/>
                <a:sym typeface="+mn-ea"/>
              </a:endParaRPr>
            </a:p>
          </p:txBody>
        </p:sp>
      </p:grpSp>
      <p:sp>
        <p:nvSpPr>
          <p:cNvPr id="20" name="矩形 4"/>
          <p:cNvSpPr>
            <a:spLocks noChangeArrowheads="1"/>
          </p:cNvSpPr>
          <p:nvPr/>
        </p:nvSpPr>
        <p:spPr bwMode="auto">
          <a:xfrm>
            <a:off x="1019175" y="2464106"/>
            <a:ext cx="6702425" cy="5530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微软雅黑" panose="020B0503020204020204" pitchFamily="34" charset="-122"/>
              </a:defRPr>
            </a:lvl1pPr>
            <a:lvl2pPr marL="742950" indent="-285750" eaLnBrk="0" hangingPunct="0">
              <a:defRPr>
                <a:solidFill>
                  <a:schemeClr val="tx1"/>
                </a:solidFill>
                <a:latin typeface="Arial" panose="020B0604020202020204" pitchFamily="34" charset="0"/>
                <a:ea typeface="微软雅黑" panose="020B0503020204020204" pitchFamily="34" charset="-122"/>
              </a:defRPr>
            </a:lvl2pPr>
            <a:lvl3pPr marL="1143000" indent="-228600" eaLnBrk="0" hangingPunct="0">
              <a:defRPr>
                <a:solidFill>
                  <a:schemeClr val="tx1"/>
                </a:solidFill>
                <a:latin typeface="Arial" panose="020B0604020202020204" pitchFamily="34" charset="0"/>
                <a:ea typeface="微软雅黑" panose="020B0503020204020204" pitchFamily="34" charset="-122"/>
              </a:defRPr>
            </a:lvl3pPr>
            <a:lvl4pPr marL="1600200" indent="-228600" eaLnBrk="0" hangingPunct="0">
              <a:defRPr>
                <a:solidFill>
                  <a:schemeClr val="tx1"/>
                </a:solidFill>
                <a:latin typeface="Arial" panose="020B0604020202020204" pitchFamily="34" charset="0"/>
                <a:ea typeface="微软雅黑" panose="020B0503020204020204" pitchFamily="34" charset="-122"/>
              </a:defRPr>
            </a:lvl4pPr>
            <a:lvl5pPr marL="2057400" indent="-228600" eaLnBrk="0" hangingPunct="0">
              <a:defRPr>
                <a:solidFill>
                  <a:schemeClr val="tx1"/>
                </a:solidFill>
                <a:latin typeface="Arial" panose="020B060402020202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just" eaLnBrk="1" hangingPunct="1">
              <a:lnSpc>
                <a:spcPct val="150000"/>
              </a:lnSpc>
            </a:pPr>
            <a:r>
              <a:rPr lang="zh-CN" altLang="en-US" sz="2000" dirty="0">
                <a:latin typeface="楷体" panose="02010609060101010101" pitchFamily="49" charset="-122"/>
                <a:ea typeface="楷体" panose="02010609060101010101" pitchFamily="49" charset="-122"/>
              </a:rPr>
              <a:t>   </a:t>
            </a:r>
            <a:r>
              <a:rPr lang="en-US" altLang="zh-CN" sz="2000" dirty="0">
                <a:latin typeface="楷体" panose="02010609060101010101" pitchFamily="49" charset="-122"/>
                <a:ea typeface="楷体" panose="02010609060101010101" pitchFamily="49" charset="-122"/>
              </a:rPr>
              <a:t> </a:t>
            </a:r>
            <a:endParaRPr lang="en-US" altLang="zh-CN" sz="2000" dirty="0">
              <a:latin typeface="楷体" panose="02010609060101010101" pitchFamily="49" charset="-122"/>
              <a:ea typeface="楷体" panose="02010609060101010101" pitchFamily="49" charset="-122"/>
            </a:endParaRPr>
          </a:p>
        </p:txBody>
      </p:sp>
      <p:sp>
        <p:nvSpPr>
          <p:cNvPr id="23" name="文本框 16"/>
          <p:cNvSpPr txBox="1">
            <a:spLocks noChangeArrowheads="1"/>
          </p:cNvSpPr>
          <p:nvPr/>
        </p:nvSpPr>
        <p:spPr bwMode="auto">
          <a:xfrm>
            <a:off x="1618615" y="5337810"/>
            <a:ext cx="12700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pPr algn="l"/>
            <a:r>
              <a:rPr lang="zh-CN" sz="2400" b="1" dirty="0">
                <a:solidFill>
                  <a:schemeClr val="tx1"/>
                </a:solidFill>
              </a:rPr>
              <a:t>詹天佑</a:t>
            </a:r>
            <a:r>
              <a:rPr lang="en-US" altLang="zh-CN" sz="2400" b="1" dirty="0">
                <a:solidFill>
                  <a:schemeClr val="tx1"/>
                </a:solidFill>
              </a:rPr>
              <a:t>     </a:t>
            </a:r>
            <a:endParaRPr lang="en-US" altLang="zh-CN" sz="2400" b="1" dirty="0">
              <a:solidFill>
                <a:schemeClr val="tx1"/>
              </a:solidFill>
            </a:endParaRPr>
          </a:p>
        </p:txBody>
      </p:sp>
      <p:pic>
        <p:nvPicPr>
          <p:cNvPr id="22" name="图片 21" descr="詹天佑-个人照"/>
          <p:cNvPicPr>
            <a:picLocks noChangeAspect="1"/>
          </p:cNvPicPr>
          <p:nvPr/>
        </p:nvPicPr>
        <p:blipFill>
          <a:blip r:embed="rId2"/>
          <a:stretch>
            <a:fillRect/>
          </a:stretch>
        </p:blipFill>
        <p:spPr>
          <a:xfrm>
            <a:off x="210185" y="1666875"/>
            <a:ext cx="4540250" cy="3493135"/>
          </a:xfrm>
          <a:prstGeom prst="rect">
            <a:avLst/>
          </a:prstGeom>
        </p:spPr>
      </p:pic>
      <p:pic>
        <p:nvPicPr>
          <p:cNvPr id="25" name="图片 24" descr="唐国安-清华第一任校长"/>
          <p:cNvPicPr>
            <a:picLocks noChangeAspect="1"/>
          </p:cNvPicPr>
          <p:nvPr/>
        </p:nvPicPr>
        <p:blipFill>
          <a:blip r:embed="rId3"/>
          <a:stretch>
            <a:fillRect/>
          </a:stretch>
        </p:blipFill>
        <p:spPr>
          <a:xfrm>
            <a:off x="4813300" y="1673225"/>
            <a:ext cx="2740025" cy="3512185"/>
          </a:xfrm>
          <a:prstGeom prst="rect">
            <a:avLst/>
          </a:prstGeom>
        </p:spPr>
      </p:pic>
      <p:pic>
        <p:nvPicPr>
          <p:cNvPr id="26" name="图片 25" descr="唐绍仪--民国第一任总理"/>
          <p:cNvPicPr>
            <a:picLocks noChangeAspect="1"/>
          </p:cNvPicPr>
          <p:nvPr/>
        </p:nvPicPr>
        <p:blipFill>
          <a:blip r:embed="rId4"/>
          <a:stretch>
            <a:fillRect/>
          </a:stretch>
        </p:blipFill>
        <p:spPr>
          <a:xfrm>
            <a:off x="7616190" y="1654810"/>
            <a:ext cx="4205605" cy="3530600"/>
          </a:xfrm>
          <a:prstGeom prst="rect">
            <a:avLst/>
          </a:prstGeom>
        </p:spPr>
      </p:pic>
      <p:sp>
        <p:nvSpPr>
          <p:cNvPr id="27" name="文本框 16"/>
          <p:cNvSpPr txBox="1">
            <a:spLocks noChangeArrowheads="1"/>
          </p:cNvSpPr>
          <p:nvPr/>
        </p:nvSpPr>
        <p:spPr bwMode="auto">
          <a:xfrm>
            <a:off x="5219700" y="5354955"/>
            <a:ext cx="180149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r>
              <a:rPr lang="zh-CN" sz="2400" b="1" dirty="0">
                <a:solidFill>
                  <a:schemeClr val="tx1"/>
                </a:solidFill>
              </a:rPr>
              <a:t>唐国安</a:t>
            </a:r>
            <a:endParaRPr lang="zh-CN" sz="2400" b="1" dirty="0">
              <a:solidFill>
                <a:schemeClr val="tx1"/>
              </a:solidFill>
            </a:endParaRPr>
          </a:p>
        </p:txBody>
      </p:sp>
      <p:sp>
        <p:nvSpPr>
          <p:cNvPr id="28" name="文本框 16"/>
          <p:cNvSpPr txBox="1">
            <a:spLocks noChangeArrowheads="1"/>
          </p:cNvSpPr>
          <p:nvPr/>
        </p:nvSpPr>
        <p:spPr bwMode="auto">
          <a:xfrm>
            <a:off x="8071587" y="5335271"/>
            <a:ext cx="2985986"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defRPr>
                <a:solidFill>
                  <a:schemeClr val="bg1">
                    <a:lumMod val="50000"/>
                  </a:schemeClr>
                </a:solidFill>
                <a:latin typeface="楷体" panose="02010609060101010101" pitchFamily="49" charset="-122"/>
                <a:ea typeface="楷体" panose="02010609060101010101" pitchFamily="49" charset="-122"/>
              </a:defRPr>
            </a:lvl1pPr>
          </a:lstStyle>
          <a:p>
            <a:r>
              <a:rPr lang="zh-CN" sz="2400" b="1" dirty="0">
                <a:solidFill>
                  <a:schemeClr val="tx1"/>
                </a:solidFill>
              </a:rPr>
              <a:t>唐绍仪</a:t>
            </a:r>
            <a:endParaRPr lang="zh-CN" sz="2400" b="1"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19175" y="2769092"/>
            <a:ext cx="4822332" cy="2221762"/>
          </a:xfrm>
          <a:prstGeom prst="rect">
            <a:avLst/>
          </a:prstGeom>
          <a:noFill/>
          <a:ln w="28575">
            <a:noFill/>
            <a:prstDash val="sysDot"/>
          </a:ln>
        </p:spPr>
        <p:txBody>
          <a:bodyPr wrap="square" rtlCol="0">
            <a:spAutoFit/>
          </a:bodyPr>
          <a:lstStyle/>
          <a:p>
            <a:pPr indent="635000" algn="just" fontAlgn="auto">
              <a:lnSpc>
                <a:spcPct val="150000"/>
              </a:lnSpc>
              <a:spcBef>
                <a:spcPts val="1200"/>
              </a:spcBef>
            </a:pPr>
            <a:r>
              <a:rPr lang="zh-CN" altLang="en-US" sz="2400" b="0" i="0" dirty="0">
                <a:solidFill>
                  <a:srgbClr val="131B26"/>
                </a:solidFill>
                <a:effectLst/>
                <a:latin typeface="黑体" panose="02010609060101010101" charset="-122"/>
                <a:ea typeface="黑体" panose="02010609060101010101" charset="-122"/>
              </a:rPr>
              <a:t>洋务运动是在</a:t>
            </a:r>
            <a:r>
              <a:rPr lang="en-US" altLang="zh-CN" sz="2400" b="0" i="0" dirty="0">
                <a:solidFill>
                  <a:srgbClr val="131B26"/>
                </a:solidFill>
                <a:effectLst/>
                <a:latin typeface="黑体" panose="02010609060101010101" charset="-122"/>
                <a:ea typeface="黑体" panose="02010609060101010101" charset="-122"/>
              </a:rPr>
              <a:t>19</a:t>
            </a:r>
            <a:r>
              <a:rPr lang="zh-CN" altLang="en-US" sz="2400" b="0" i="0" dirty="0">
                <a:solidFill>
                  <a:srgbClr val="131B26"/>
                </a:solidFill>
                <a:effectLst/>
                <a:latin typeface="黑体" panose="02010609060101010101" charset="-122"/>
                <a:ea typeface="黑体" panose="02010609060101010101" charset="-122"/>
              </a:rPr>
              <a:t>世纪</a:t>
            </a:r>
            <a:r>
              <a:rPr lang="en-US" altLang="zh-CN" sz="2400" b="0" i="0" dirty="0">
                <a:solidFill>
                  <a:srgbClr val="131B26"/>
                </a:solidFill>
                <a:effectLst/>
                <a:latin typeface="黑体" panose="02010609060101010101" charset="-122"/>
                <a:ea typeface="黑体" panose="02010609060101010101" charset="-122"/>
              </a:rPr>
              <a:t>60</a:t>
            </a:r>
            <a:r>
              <a:rPr lang="zh-CN" altLang="en-US" sz="2400" b="0" i="0" dirty="0">
                <a:solidFill>
                  <a:srgbClr val="131B26"/>
                </a:solidFill>
                <a:effectLst/>
                <a:latin typeface="黑体" panose="02010609060101010101" charset="-122"/>
                <a:ea typeface="黑体" panose="02010609060101010101" charset="-122"/>
              </a:rPr>
              <a:t>年代初第二次鸦片战争结束后，在清政府镇压太平天国起义与捻军起义的过程中兴起的。</a:t>
            </a:r>
            <a:endParaRPr lang="zh-CN" altLang="en-US" sz="2400" b="0" i="0" dirty="0">
              <a:solidFill>
                <a:srgbClr val="131B26"/>
              </a:solidFill>
              <a:effectLst/>
              <a:latin typeface="黑体" panose="02010609060101010101" charset="-122"/>
              <a:ea typeface="黑体" panose="02010609060101010101" charset="-122"/>
            </a:endParaRPr>
          </a:p>
        </p:txBody>
      </p:sp>
      <p:grpSp>
        <p:nvGrpSpPr>
          <p:cNvPr id="2" name="组合 1"/>
          <p:cNvGrpSpPr/>
          <p:nvPr/>
        </p:nvGrpSpPr>
        <p:grpSpPr>
          <a:xfrm>
            <a:off x="164465" y="219075"/>
            <a:ext cx="10319385" cy="1270000"/>
            <a:chOff x="164465" y="219075"/>
            <a:chExt cx="10319385" cy="1270000"/>
          </a:xfrm>
        </p:grpSpPr>
        <p:grpSp>
          <p:nvGrpSpPr>
            <p:cNvPr id="35" name="组合 34"/>
            <p:cNvGrpSpPr/>
            <p:nvPr/>
          </p:nvGrpSpPr>
          <p:grpSpPr>
            <a:xfrm>
              <a:off x="164465" y="219075"/>
              <a:ext cx="1150620" cy="1049020"/>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40" name="文本框 39"/>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4818990" y="1277620"/>
              <a:ext cx="398145" cy="112395"/>
              <a:chOff x="12293" y="1940"/>
              <a:chExt cx="627" cy="177"/>
            </a:xfrm>
          </p:grpSpPr>
          <p:sp>
            <p:nvSpPr>
              <p:cNvPr id="42" name="矩形 41"/>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200150" y="1304290"/>
              <a:ext cx="420370" cy="111760"/>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3" name="图片 2"/>
          <p:cNvPicPr>
            <a:picLocks noChangeAspect="1" noChangeArrowheads="1"/>
          </p:cNvPicPr>
          <p:nvPr/>
        </p:nvPicPr>
        <p:blipFill rotWithShape="1">
          <a:blip r:embed="rId2">
            <a:extLst>
              <a:ext uri="{28A0092B-C50C-407E-A947-70E740481C1C}">
                <a14:useLocalDpi xmlns:a14="http://schemas.microsoft.com/office/drawing/2010/main" val="0"/>
              </a:ext>
            </a:extLst>
          </a:blip>
          <a:srcRect l="2577" t="1530" r="1296" b="2806"/>
          <a:stretch>
            <a:fillRect/>
          </a:stretch>
        </p:blipFill>
        <p:spPr bwMode="auto">
          <a:xfrm>
            <a:off x="6423025" y="1208405"/>
            <a:ext cx="5159375" cy="4993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3"/>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1013401" y="4460250"/>
            <a:ext cx="10153650" cy="1753235"/>
          </a:xfrm>
          <a:prstGeom prst="rect">
            <a:avLst/>
          </a:prstGeom>
          <a:noFill/>
          <a:ln w="28575">
            <a:noFill/>
            <a:prstDash val="sysDot"/>
          </a:ln>
        </p:spPr>
        <p:txBody>
          <a:bodyPr wrap="square" rtlCol="0">
            <a:spAutoFit/>
          </a:bodyPr>
          <a:lstStyle>
            <a:defPPr>
              <a:defRPr lang="zh-CN"/>
            </a:defPPr>
            <a:lvl1pPr indent="635000" algn="just" fontAlgn="auto">
              <a:lnSpc>
                <a:spcPct val="150000"/>
              </a:lnSpc>
              <a:spcBef>
                <a:spcPts val="1200"/>
              </a:spcBef>
              <a:defRPr sz="2400" b="0" i="0">
                <a:solidFill>
                  <a:srgbClr val="131B26"/>
                </a:solidFill>
                <a:effectLst/>
                <a:latin typeface="黑体" panose="02010609060101010101" charset="-122"/>
                <a:ea typeface="黑体" panose="02010609060101010101" charset="-122"/>
              </a:defRPr>
            </a:lvl1pPr>
          </a:lstStyle>
          <a:p>
            <a:r>
              <a:rPr lang="zh-CN" altLang="en-US" dirty="0"/>
              <a:t>为挽救清政府的统治危机，封建统治阶级中的部分成员如奕䜣、曾国藩、李鸿章、左宗棠、张之洞等，主张引进、仿造西方的武器装备和学习西方的科学技术，创设近代企业，兴办洋务。这些官员被称为“洋务派”。</a:t>
            </a:r>
            <a:endParaRPr lang="zh-CN" altLang="en-US" dirty="0"/>
          </a:p>
        </p:txBody>
      </p:sp>
      <p:grpSp>
        <p:nvGrpSpPr>
          <p:cNvPr id="2" name="组合 1"/>
          <p:cNvGrpSpPr/>
          <p:nvPr/>
        </p:nvGrpSpPr>
        <p:grpSpPr>
          <a:xfrm>
            <a:off x="164465" y="219075"/>
            <a:ext cx="10319385" cy="1270000"/>
            <a:chOff x="164465" y="219075"/>
            <a:chExt cx="10319385" cy="1270000"/>
          </a:xfrm>
        </p:grpSpPr>
        <p:grpSp>
          <p:nvGrpSpPr>
            <p:cNvPr id="35" name="组合 34"/>
            <p:cNvGrpSpPr/>
            <p:nvPr/>
          </p:nvGrpSpPr>
          <p:grpSpPr>
            <a:xfrm>
              <a:off x="164465" y="219075"/>
              <a:ext cx="1150620" cy="1049020"/>
              <a:chOff x="768" y="1698"/>
              <a:chExt cx="1812" cy="1652"/>
            </a:xfrm>
          </p:grpSpPr>
          <p:pic>
            <p:nvPicPr>
              <p:cNvPr id="36" name="图片 35" descr="23"/>
              <p:cNvPicPr>
                <a:picLocks noChangeAspect="1"/>
              </p:cNvPicPr>
              <p:nvPr/>
            </p:nvPicPr>
            <p:blipFill>
              <a:blip r:embed="rId1"/>
              <a:stretch>
                <a:fillRect/>
              </a:stretch>
            </p:blipFill>
            <p:spPr>
              <a:xfrm>
                <a:off x="768" y="1991"/>
                <a:ext cx="1812" cy="1359"/>
              </a:xfrm>
              <a:prstGeom prst="rect">
                <a:avLst/>
              </a:prstGeom>
            </p:spPr>
          </p:pic>
          <p:sp>
            <p:nvSpPr>
              <p:cNvPr id="37" name="文本框 36"/>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38" name="文本框 37"/>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40" name="文本框 39"/>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41" name="组合 40"/>
            <p:cNvGrpSpPr/>
            <p:nvPr/>
          </p:nvGrpSpPr>
          <p:grpSpPr>
            <a:xfrm>
              <a:off x="4818990" y="1277620"/>
              <a:ext cx="398145" cy="112395"/>
              <a:chOff x="12293" y="1940"/>
              <a:chExt cx="627" cy="177"/>
            </a:xfrm>
          </p:grpSpPr>
          <p:sp>
            <p:nvSpPr>
              <p:cNvPr id="42" name="矩形 41"/>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4" name="组合 43"/>
            <p:cNvGrpSpPr/>
            <p:nvPr/>
          </p:nvGrpSpPr>
          <p:grpSpPr>
            <a:xfrm flipH="1">
              <a:off x="1200150" y="1304290"/>
              <a:ext cx="420370" cy="111760"/>
              <a:chOff x="12053" y="1940"/>
              <a:chExt cx="627" cy="176"/>
            </a:xfrm>
          </p:grpSpPr>
          <p:sp>
            <p:nvSpPr>
              <p:cNvPr id="45" name="矩形 44"/>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18" name="图片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9175" y="1792098"/>
            <a:ext cx="1781558" cy="2557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图片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61529" y="1777908"/>
            <a:ext cx="1740131" cy="257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图片 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941481" y="1798955"/>
            <a:ext cx="2024853" cy="2557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 name="图片 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32351" y="1791861"/>
            <a:ext cx="2005774" cy="25541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图片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068816" y="1775669"/>
            <a:ext cx="2063898" cy="2573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7"/>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2898776" y="1677353"/>
            <a:ext cx="8274050" cy="25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    “鸿章窃以为天下事穷则变，变则通，中国士大夫沉浸于章句小楷之积习，武士悍卒又多粗蠢而不加细心，以致用非所学，学非所用……鸿章认为，中国欲自强则莫如学习外国利器。欲学习外国利器则莫如觅制器之器，师其法而不必用其人。欲觅制器之器与制器之人，则我专设一科取士，士终身是一以为富贵功名之鹄，则业可成，业可精，而才亦可集。”</a:t>
            </a:r>
            <a:endParaRPr lang="zh-CN" altLang="en-US" dirty="0">
              <a:latin typeface="楷体" panose="02010609060101010101" pitchFamily="49" charset="-122"/>
              <a:ea typeface="楷体" panose="02010609060101010101" pitchFamily="49" charset="-122"/>
            </a:endParaRPr>
          </a:p>
          <a:p>
            <a:pPr algn="r">
              <a:lnSpc>
                <a:spcPct val="150000"/>
              </a:lnSpc>
            </a:pPr>
            <a:r>
              <a:rPr lang="zh-CN" altLang="en-US" dirty="0">
                <a:latin typeface="楷体" panose="02010609060101010101" pitchFamily="49" charset="-122"/>
                <a:ea typeface="楷体" panose="02010609060101010101" pitchFamily="49" charset="-122"/>
              </a:rPr>
              <a:t>——《李鸿章致总理各国事务衙门函》</a:t>
            </a:r>
            <a:endParaRPr lang="zh-CN" altLang="en-US" dirty="0">
              <a:latin typeface="楷体" panose="02010609060101010101" pitchFamily="49" charset="-122"/>
              <a:ea typeface="楷体" panose="02010609060101010101" pitchFamily="49" charset="-122"/>
            </a:endParaRPr>
          </a:p>
        </p:txBody>
      </p:sp>
      <p:sp>
        <p:nvSpPr>
          <p:cNvPr id="4" name="文本框 6"/>
          <p:cNvSpPr txBox="1">
            <a:spLocks noChangeArrowheads="1"/>
          </p:cNvSpPr>
          <p:nvPr/>
        </p:nvSpPr>
        <p:spPr bwMode="auto">
          <a:xfrm>
            <a:off x="2898775" y="1245713"/>
            <a:ext cx="7102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400" b="1" dirty="0">
                <a:solidFill>
                  <a:srgbClr val="455F8E"/>
                </a:solidFill>
                <a:latin typeface="黑体" panose="02010609060101010101" charset="-122"/>
                <a:ea typeface="黑体" panose="02010609060101010101" charset="-122"/>
              </a:rPr>
              <a:t>恭亲王奕诉、曾国藩、李鸿章、左宗棠、张之洞</a:t>
            </a:r>
            <a:endParaRPr lang="zh-CN" altLang="en-US" sz="2400" b="1" dirty="0">
              <a:solidFill>
                <a:srgbClr val="455F8E"/>
              </a:solidFill>
              <a:latin typeface="黑体" panose="02010609060101010101" charset="-122"/>
              <a:ea typeface="黑体" panose="02010609060101010101" charset="-122"/>
            </a:endParaRPr>
          </a:p>
        </p:txBody>
      </p:sp>
      <p:sp>
        <p:nvSpPr>
          <p:cNvPr id="8" name="文本框 12"/>
          <p:cNvSpPr txBox="1">
            <a:spLocks noChangeArrowheads="1"/>
          </p:cNvSpPr>
          <p:nvPr/>
        </p:nvSpPr>
        <p:spPr bwMode="auto">
          <a:xfrm>
            <a:off x="2898775" y="4848543"/>
            <a:ext cx="8274050" cy="127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150000"/>
              </a:lnSpc>
            </a:pPr>
            <a:r>
              <a:rPr lang="zh-CN" altLang="en-US" dirty="0">
                <a:latin typeface="楷体" panose="02010609060101010101" pitchFamily="49" charset="-122"/>
                <a:ea typeface="楷体" panose="02010609060101010101" pitchFamily="49" charset="-122"/>
              </a:rPr>
              <a:t>    “立国之道，尚礼仪而不尚权谋。根本之国，在人心不在技艺。”“欲求制胜，必求之忠信之人；欲谋自强，必谋之礼仪之士。”</a:t>
            </a:r>
            <a:endParaRPr lang="zh-CN" altLang="en-US" dirty="0">
              <a:latin typeface="楷体" panose="02010609060101010101" pitchFamily="49" charset="-122"/>
              <a:ea typeface="楷体" panose="02010609060101010101" pitchFamily="49" charset="-122"/>
            </a:endParaRPr>
          </a:p>
          <a:p>
            <a:pPr algn="r">
              <a:lnSpc>
                <a:spcPct val="150000"/>
              </a:lnSpc>
            </a:pPr>
            <a:r>
              <a:rPr lang="en-US" altLang="zh-CN" dirty="0">
                <a:latin typeface="楷体" panose="02010609060101010101" pitchFamily="49" charset="-122"/>
                <a:ea typeface="楷体" panose="02010609060101010101" pitchFamily="49" charset="-122"/>
              </a:rPr>
              <a:t>——</a:t>
            </a:r>
            <a:r>
              <a:rPr lang="zh-CN" altLang="en-US" dirty="0">
                <a:latin typeface="楷体" panose="02010609060101010101" pitchFamily="49" charset="-122"/>
                <a:ea typeface="楷体" panose="02010609060101010101" pitchFamily="49" charset="-122"/>
              </a:rPr>
              <a:t>《同治六年二月二十五日大学士倭仁折》</a:t>
            </a:r>
            <a:endParaRPr lang="zh-CN" altLang="en-US" dirty="0">
              <a:latin typeface="楷体" panose="02010609060101010101" pitchFamily="49" charset="-122"/>
              <a:ea typeface="楷体" panose="02010609060101010101" pitchFamily="49" charset="-122"/>
            </a:endParaRPr>
          </a:p>
        </p:txBody>
      </p:sp>
      <p:sp>
        <p:nvSpPr>
          <p:cNvPr id="9" name="文本框 13"/>
          <p:cNvSpPr txBox="1">
            <a:spLocks noChangeArrowheads="1"/>
          </p:cNvSpPr>
          <p:nvPr/>
        </p:nvSpPr>
        <p:spPr bwMode="auto">
          <a:xfrm>
            <a:off x="2898775" y="4399175"/>
            <a:ext cx="690245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b="1" dirty="0">
                <a:solidFill>
                  <a:srgbClr val="455F8E"/>
                </a:solidFill>
                <a:latin typeface="黑体" panose="02010609060101010101" charset="-122"/>
                <a:ea typeface="黑体" panose="02010609060101010101" charset="-122"/>
              </a:rPr>
              <a:t>以大学士倭仁为代表</a:t>
            </a:r>
            <a:endParaRPr lang="zh-CN" altLang="en-US" sz="2400" b="1" dirty="0">
              <a:solidFill>
                <a:srgbClr val="455F8E"/>
              </a:solidFill>
              <a:latin typeface="黑体" panose="02010609060101010101" charset="-122"/>
              <a:ea typeface="黑体" panose="02010609060101010101" charset="-122"/>
            </a:endParaRPr>
          </a:p>
        </p:txBody>
      </p:sp>
      <p:cxnSp>
        <p:nvCxnSpPr>
          <p:cNvPr id="10" name="直接连接符 9"/>
          <p:cNvCxnSpPr/>
          <p:nvPr/>
        </p:nvCxnSpPr>
        <p:spPr>
          <a:xfrm>
            <a:off x="0" y="4192751"/>
            <a:ext cx="12141200" cy="9525"/>
          </a:xfrm>
          <a:prstGeom prst="line">
            <a:avLst/>
          </a:prstGeom>
          <a:ln w="19050">
            <a:solidFill>
              <a:srgbClr val="2969A3"/>
            </a:solidFill>
            <a:prstDash val="sysDot"/>
          </a:ln>
        </p:spPr>
        <p:style>
          <a:lnRef idx="1">
            <a:schemeClr val="accent1"/>
          </a:lnRef>
          <a:fillRef idx="0">
            <a:schemeClr val="accent1"/>
          </a:fillRef>
          <a:effectRef idx="0">
            <a:schemeClr val="accent1"/>
          </a:effectRef>
          <a:fontRef idx="minor">
            <a:schemeClr val="tx1"/>
          </a:fontRef>
        </p:style>
      </p:cxnSp>
      <p:sp>
        <p:nvSpPr>
          <p:cNvPr id="13" name="矩形: 圆角 12"/>
          <p:cNvSpPr/>
          <p:nvPr/>
        </p:nvSpPr>
        <p:spPr>
          <a:xfrm>
            <a:off x="1019174" y="1158321"/>
            <a:ext cx="1577265" cy="635157"/>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洋务派</a:t>
            </a:r>
            <a:endParaRPr lang="zh-CN" altLang="en-US" sz="2400" dirty="0">
              <a:solidFill>
                <a:schemeClr val="tx1"/>
              </a:solidFill>
              <a:latin typeface="黑体" panose="02010609060101010101" charset="-122"/>
              <a:ea typeface="黑体" panose="02010609060101010101" charset="-122"/>
              <a:sym typeface="+mn-ea"/>
            </a:endParaRPr>
          </a:p>
        </p:txBody>
      </p:sp>
      <p:sp>
        <p:nvSpPr>
          <p:cNvPr id="14" name="矩形: 圆角 13"/>
          <p:cNvSpPr/>
          <p:nvPr/>
        </p:nvSpPr>
        <p:spPr>
          <a:xfrm>
            <a:off x="1019175" y="4311783"/>
            <a:ext cx="1577265" cy="635157"/>
          </a:xfrm>
          <a:prstGeom prst="roundRect">
            <a:avLst/>
          </a:prstGeom>
          <a:solidFill>
            <a:srgbClr val="FFFFFF">
              <a:alpha val="61961"/>
            </a:srgbClr>
          </a:solidFill>
          <a:ln w="19050">
            <a:solidFill>
              <a:srgbClr val="16468D"/>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zh-CN" altLang="en-US" sz="2400" dirty="0">
                <a:solidFill>
                  <a:schemeClr val="tx1"/>
                </a:solidFill>
                <a:latin typeface="黑体" panose="02010609060101010101" charset="-122"/>
                <a:ea typeface="黑体" panose="02010609060101010101" charset="-122"/>
                <a:sym typeface="+mn-ea"/>
              </a:rPr>
              <a:t>顽固派</a:t>
            </a:r>
            <a:endParaRPr lang="zh-CN" altLang="en-US" sz="2400" dirty="0">
              <a:solidFill>
                <a:schemeClr val="tx1"/>
              </a:solidFill>
              <a:latin typeface="黑体" panose="02010609060101010101" charset="-122"/>
              <a:ea typeface="黑体" panose="02010609060101010101" charset="-122"/>
              <a:sym typeface="+mn-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194497" y="2244725"/>
            <a:ext cx="7796893" cy="3653790"/>
            <a:chOff x="2005" y="2864"/>
            <a:chExt cx="14720" cy="5754"/>
          </a:xfrm>
        </p:grpSpPr>
        <p:sp>
          <p:nvSpPr>
            <p:cNvPr id="26" name="文本框 25"/>
            <p:cNvSpPr txBox="1"/>
            <p:nvPr/>
          </p:nvSpPr>
          <p:spPr>
            <a:xfrm>
              <a:off x="2005" y="2864"/>
              <a:ext cx="14720" cy="727"/>
            </a:xfrm>
            <a:prstGeom prst="rect">
              <a:avLst/>
            </a:prstGeom>
            <a:noFill/>
          </p:spPr>
          <p:txBody>
            <a:bodyPr wrap="square" rtlCol="0">
              <a:spAutoFit/>
            </a:bodyPr>
            <a:lstStyle/>
            <a:p>
              <a:r>
                <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rPr>
                <a:t>兴办洋务事业的目的</a:t>
              </a:r>
              <a:endPar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endParaRPr>
            </a:p>
          </p:txBody>
        </p:sp>
        <p:sp>
          <p:nvSpPr>
            <p:cNvPr id="27" name="文本框 26"/>
            <p:cNvSpPr txBox="1"/>
            <p:nvPr/>
          </p:nvSpPr>
          <p:spPr>
            <a:xfrm>
              <a:off x="2307" y="4004"/>
              <a:ext cx="7993" cy="4614"/>
            </a:xfrm>
            <a:prstGeom prst="rect">
              <a:avLst/>
            </a:prstGeom>
            <a:noFill/>
            <a:ln w="28575">
              <a:noFill/>
              <a:prstDash val="sysDot"/>
            </a:ln>
          </p:spPr>
          <p:txBody>
            <a:bodyPr wrap="square" rtlCol="0">
              <a:spAutoFit/>
            </a:bodyPr>
            <a:lstStyle/>
            <a:p>
              <a:pPr marL="342900" indent="-342900" algn="just" fontAlgn="auto">
                <a:lnSpc>
                  <a:spcPct val="150000"/>
                </a:lnSpc>
                <a:spcBef>
                  <a:spcPts val="1200"/>
                </a:spcBef>
                <a:buFont typeface="Arial" panose="020B0604020202020204" pitchFamily="34" charset="0"/>
                <a:buChar char="•"/>
              </a:pP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购买和制造洋枪洋炮以镇压农民起义。</a:t>
              </a:r>
              <a:endPar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endParaRPr>
            </a:p>
            <a:p>
              <a:pPr marL="342900" indent="-342900" algn="just" fontAlgn="auto">
                <a:lnSpc>
                  <a:spcPct val="150000"/>
                </a:lnSpc>
                <a:spcBef>
                  <a:spcPts val="1200"/>
                </a:spcBef>
                <a:buFont typeface="Arial" panose="020B0604020202020204" pitchFamily="34" charset="0"/>
                <a:buChar char="•"/>
              </a:pP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借此加强海防、边防，并乘机发展本集团的政治、经济、军事实力。</a:t>
              </a:r>
              <a:endPar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endParaRPr>
            </a:p>
          </p:txBody>
        </p:sp>
      </p:grpSp>
      <p:grpSp>
        <p:nvGrpSpPr>
          <p:cNvPr id="28" name="组合 27"/>
          <p:cNvGrpSpPr/>
          <p:nvPr/>
        </p:nvGrpSpPr>
        <p:grpSpPr>
          <a:xfrm>
            <a:off x="1013077" y="1843658"/>
            <a:ext cx="10171943" cy="4329812"/>
            <a:chOff x="1013077" y="1894458"/>
            <a:chExt cx="10171943" cy="4329812"/>
          </a:xfrm>
        </p:grpSpPr>
        <p:sp>
          <p:nvSpPr>
            <p:cNvPr id="29" name="矩形 28"/>
            <p:cNvSpPr/>
            <p:nvPr/>
          </p:nvSpPr>
          <p:spPr>
            <a:xfrm flipV="1">
              <a:off x="1019174" y="1899284"/>
              <a:ext cx="10159749" cy="4317366"/>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2" name="L 形 31"/>
            <p:cNvSpPr/>
            <p:nvPr/>
          </p:nvSpPr>
          <p:spPr>
            <a:xfrm rot="16200000">
              <a:off x="10901810" y="5941060"/>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L 形 36"/>
            <p:cNvSpPr/>
            <p:nvPr/>
          </p:nvSpPr>
          <p:spPr>
            <a:xfrm rot="5400000">
              <a:off x="1089912" y="1817623"/>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42" name="直接连接符 41"/>
          <p:cNvCxnSpPr/>
          <p:nvPr/>
        </p:nvCxnSpPr>
        <p:spPr>
          <a:xfrm>
            <a:off x="1315085" y="2730500"/>
            <a:ext cx="1260000" cy="0"/>
          </a:xfrm>
          <a:prstGeom prst="line">
            <a:avLst/>
          </a:prstGeom>
          <a:ln w="50800" cmpd="sng">
            <a:solidFill>
              <a:srgbClr val="557B9E"/>
            </a:solidFill>
            <a:prstDash val="solid"/>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pic>
        <p:nvPicPr>
          <p:cNvPr id="23" name="Picture 2" descr="https://timgsa.baidu.com/timg?image&amp;quality=80&amp;size=b9999_10000&amp;sec=1563875515389&amp;di=9fc3f94ec7a1e5cb029991536407a742&amp;imgtype=0&amp;src=http%3A%2F%2Fs16.sinaimg.cn%2Fmw690%2F005TgjuQzy75iCZhwkvff"/>
          <p:cNvPicPr>
            <a:picLocks noChangeAspect="1" noChangeArrowheads="1"/>
          </p:cNvPicPr>
          <p:nvPr/>
        </p:nvPicPr>
        <p:blipFill>
          <a:blip r:embed="rId2"/>
          <a:srcRect/>
          <a:stretch>
            <a:fillRect/>
          </a:stretch>
        </p:blipFill>
        <p:spPr bwMode="auto">
          <a:xfrm>
            <a:off x="5994077" y="2896552"/>
            <a:ext cx="4843463" cy="3001963"/>
          </a:xfrm>
          <a:prstGeom prst="rect">
            <a:avLst/>
          </a:prstGeom>
          <a:extLst>
            <a:ext uri="{909E8E84-426E-40DD-AFC4-6F175D3DCCD1}">
              <a14:hiddenFill xmlns:a14="http://schemas.microsoft.com/office/drawing/2010/main">
                <a:solidFill>
                  <a:srgbClr val="FFFFFF"/>
                </a:solidFill>
              </a14:hiddenFill>
            </a:ext>
          </a:extLst>
        </p:spPr>
      </p:pic>
    </p:spTree>
    <p:custDataLst>
      <p:tags r:id="rId3"/>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1194497" y="1928878"/>
            <a:ext cx="9624290" cy="4265295"/>
            <a:chOff x="2005" y="2864"/>
            <a:chExt cx="18170" cy="6717"/>
          </a:xfrm>
        </p:grpSpPr>
        <p:sp>
          <p:nvSpPr>
            <p:cNvPr id="26" name="文本框 25"/>
            <p:cNvSpPr txBox="1"/>
            <p:nvPr/>
          </p:nvSpPr>
          <p:spPr>
            <a:xfrm>
              <a:off x="2005" y="2864"/>
              <a:ext cx="14720" cy="727"/>
            </a:xfrm>
            <a:prstGeom prst="rect">
              <a:avLst/>
            </a:prstGeom>
            <a:noFill/>
          </p:spPr>
          <p:txBody>
            <a:bodyPr wrap="square" rtlCol="0">
              <a:spAutoFit/>
            </a:bodyPr>
            <a:lstStyle/>
            <a:p>
              <a:r>
                <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rPr>
                <a:t>兴办洋务事业的指导思想</a:t>
              </a:r>
              <a:endParaRPr lang="zh-CN" altLang="en-US" sz="2400" b="1" kern="2000" spc="150" dirty="0">
                <a:solidFill>
                  <a:schemeClr val="tx1"/>
                </a:solidFill>
                <a:uFillTx/>
                <a:latin typeface="黑体" panose="02010609060101010101" charset="-122"/>
                <a:ea typeface="黑体" panose="02010609060101010101" charset="-122"/>
                <a:cs typeface="方正兰亭准黑简体" panose="02000500000000000000" charset="-122"/>
              </a:endParaRPr>
            </a:p>
          </p:txBody>
        </p:sp>
        <p:sp>
          <p:nvSpPr>
            <p:cNvPr id="27" name="文本框 26"/>
            <p:cNvSpPr txBox="1"/>
            <p:nvPr/>
          </p:nvSpPr>
          <p:spPr>
            <a:xfrm>
              <a:off x="2307" y="3960"/>
              <a:ext cx="17868" cy="5621"/>
            </a:xfrm>
            <a:prstGeom prst="rect">
              <a:avLst/>
            </a:prstGeom>
            <a:noFill/>
            <a:ln w="28575">
              <a:noFill/>
              <a:prstDash val="sysDot"/>
            </a:ln>
          </p:spPr>
          <p:txBody>
            <a:bodyPr wrap="square" rtlCol="0">
              <a:spAutoFit/>
            </a:bodyPr>
            <a:lstStyle/>
            <a:p>
              <a:pPr marL="342900" indent="-342900" algn="just" fontAlgn="auto">
                <a:lnSpc>
                  <a:spcPct val="150000"/>
                </a:lnSpc>
                <a:spcBef>
                  <a:spcPts val="1200"/>
                </a:spcBef>
                <a:buFont typeface="Arial" panose="020B0604020202020204" pitchFamily="34" charset="0"/>
                <a:buChar char="•"/>
              </a:pP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最先作出比较完整表述的是冯桂芬</a:t>
              </a:r>
              <a:r>
                <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rPr>
                <a:t>《</a:t>
              </a: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校颁庐抗议</a:t>
              </a:r>
              <a:r>
                <a:rPr lang="en-US" altLang="zh-CN" sz="2400" spc="100" dirty="0">
                  <a:solidFill>
                    <a:schemeClr val="tx1"/>
                  </a:solidFill>
                  <a:uFillTx/>
                  <a:latin typeface="黑体" panose="02010609060101010101" charset="-122"/>
                  <a:ea typeface="黑体" panose="02010609060101010101" charset="-122"/>
                  <a:cs typeface="黑体" panose="02010609060101010101" charset="-122"/>
                  <a:sym typeface="+mn-ea"/>
                </a:rPr>
                <a:t>》</a:t>
              </a:r>
              <a:r>
                <a:rPr lang="zh-CN" altLang="en-US" sz="2400" spc="100" dirty="0">
                  <a:latin typeface="黑体" panose="02010609060101010101" charset="-122"/>
                  <a:ea typeface="黑体" panose="02010609060101010101" charset="-122"/>
                  <a:cs typeface="黑体" panose="02010609060101010101" charset="-122"/>
                  <a:sym typeface="+mn-ea"/>
                </a:rPr>
                <a:t>，</a:t>
              </a:r>
              <a:r>
                <a:rPr lang="zh-CN" altLang="en-US" sz="2400" spc="100" dirty="0">
                  <a:latin typeface="楷体" panose="02010609060101010101" pitchFamily="49" charset="-122"/>
                  <a:ea typeface="楷体" panose="02010609060101010101" pitchFamily="49" charset="-122"/>
                  <a:cs typeface="黑体" panose="02010609060101010101" charset="-122"/>
                  <a:sym typeface="+mn-ea"/>
                </a:rPr>
                <a:t>“以中国之伦常名教为原本，辅以诸国富强之术。”</a:t>
              </a:r>
              <a:endParaRPr lang="en-US" altLang="zh-CN" sz="2400" spc="100" dirty="0">
                <a:latin typeface="楷体" panose="02010609060101010101" pitchFamily="49" charset="-122"/>
                <a:ea typeface="楷体" panose="02010609060101010101" pitchFamily="49" charset="-122"/>
                <a:cs typeface="黑体" panose="02010609060101010101" charset="-122"/>
                <a:sym typeface="+mn-ea"/>
              </a:endParaRPr>
            </a:p>
            <a:p>
              <a:pPr marL="342900" indent="-342900" algn="just" fontAlgn="auto">
                <a:lnSpc>
                  <a:spcPct val="150000"/>
                </a:lnSpc>
                <a:spcBef>
                  <a:spcPts val="1200"/>
                </a:spcBef>
                <a:buFont typeface="Arial" panose="020B0604020202020204" pitchFamily="34" charset="0"/>
                <a:buChar char="•"/>
              </a:pPr>
              <a:r>
                <a:rPr lang="zh-CN" altLang="en-US" sz="2400" spc="100" dirty="0">
                  <a:latin typeface="黑体" panose="02010609060101010101" charset="-122"/>
                  <a:ea typeface="黑体" panose="02010609060101010101" charset="-122"/>
                  <a:cs typeface="黑体" panose="02010609060101010101" charset="-122"/>
                  <a:sym typeface="+mn-ea"/>
                </a:rPr>
                <a:t>强调</a:t>
              </a:r>
              <a:r>
                <a:rPr lang="zh-CN" altLang="en-US" sz="2400" spc="100" dirty="0">
                  <a:solidFill>
                    <a:schemeClr val="tx1"/>
                  </a:solidFill>
                  <a:uFillTx/>
                  <a:latin typeface="黑体" panose="02010609060101010101" charset="-122"/>
                  <a:ea typeface="黑体" panose="02010609060101010101" charset="-122"/>
                  <a:cs typeface="黑体" panose="02010609060101010101" charset="-122"/>
                  <a:sym typeface="+mn-ea"/>
                </a:rPr>
                <a:t>为了应对西方的挑战，中国亟须进行改革。他提出了许多关于改革吏治的建议，提出必须改革科举制度，才能向西方学得科学和技术；建议对兵工厂和造船厂的优异工匠应授予举人的功名，对那些能改进西方产品的人应授予进士的功名。</a:t>
              </a:r>
              <a:endParaRPr lang="en-US" altLang="zh-CN" sz="2400" spc="100" dirty="0">
                <a:latin typeface="楷体" panose="02010609060101010101" pitchFamily="49" charset="-122"/>
                <a:ea typeface="楷体" panose="02010609060101010101" pitchFamily="49" charset="-122"/>
                <a:cs typeface="黑体" panose="02010609060101010101" charset="-122"/>
                <a:sym typeface="+mn-ea"/>
              </a:endParaRPr>
            </a:p>
          </p:txBody>
        </p:sp>
      </p:grpSp>
      <p:grpSp>
        <p:nvGrpSpPr>
          <p:cNvPr id="28" name="组合 27"/>
          <p:cNvGrpSpPr/>
          <p:nvPr/>
        </p:nvGrpSpPr>
        <p:grpSpPr>
          <a:xfrm>
            <a:off x="1013077" y="1843658"/>
            <a:ext cx="10171943" cy="4329812"/>
            <a:chOff x="1013077" y="1894458"/>
            <a:chExt cx="10171943" cy="4329812"/>
          </a:xfrm>
        </p:grpSpPr>
        <p:sp>
          <p:nvSpPr>
            <p:cNvPr id="29" name="矩形 28"/>
            <p:cNvSpPr/>
            <p:nvPr/>
          </p:nvSpPr>
          <p:spPr>
            <a:xfrm flipV="1">
              <a:off x="1019174" y="1899284"/>
              <a:ext cx="10159749" cy="4317366"/>
            </a:xfrm>
            <a:prstGeom prst="rect">
              <a:avLst/>
            </a:prstGeom>
            <a:noFill/>
            <a:ln w="19050" cmpd="sng">
              <a:solidFill>
                <a:srgbClr val="557B9E"/>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2" name="L 形 31"/>
            <p:cNvSpPr/>
            <p:nvPr/>
          </p:nvSpPr>
          <p:spPr>
            <a:xfrm rot="16200000">
              <a:off x="10901810" y="5941060"/>
              <a:ext cx="206375" cy="360045"/>
            </a:xfrm>
            <a:prstGeom prst="corner">
              <a:avLst/>
            </a:prstGeom>
            <a:solidFill>
              <a:srgbClr val="557B9E"/>
            </a:solidFill>
            <a:ln w="0" cmpd="sng">
              <a:solidFill>
                <a:srgbClr val="557B9E"/>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7" name="L 形 36"/>
            <p:cNvSpPr/>
            <p:nvPr/>
          </p:nvSpPr>
          <p:spPr>
            <a:xfrm rot="5400000">
              <a:off x="1089912" y="1817623"/>
              <a:ext cx="206375" cy="360045"/>
            </a:xfrm>
            <a:prstGeom prst="corner">
              <a:avLst/>
            </a:prstGeom>
            <a:solidFill>
              <a:srgbClr val="557B9E"/>
            </a:solidFill>
            <a:ln w="0" cmpd="sng">
              <a:solidFill>
                <a:schemeClr val="accent1">
                  <a:shade val="5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cxnSp>
        <p:nvCxnSpPr>
          <p:cNvPr id="42" name="直接连接符 41"/>
          <p:cNvCxnSpPr/>
          <p:nvPr/>
        </p:nvCxnSpPr>
        <p:spPr>
          <a:xfrm>
            <a:off x="1315085" y="2414653"/>
            <a:ext cx="1260000" cy="0"/>
          </a:xfrm>
          <a:prstGeom prst="line">
            <a:avLst/>
          </a:prstGeom>
          <a:ln w="50800" cmpd="sng">
            <a:solidFill>
              <a:srgbClr val="557B9E"/>
            </a:solidFill>
            <a:prstDash val="solid"/>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164465" y="219075"/>
            <a:ext cx="10319385" cy="1270000"/>
            <a:chOff x="164465" y="219075"/>
            <a:chExt cx="10319385" cy="1270000"/>
          </a:xfrm>
        </p:grpSpPr>
        <p:grpSp>
          <p:nvGrpSpPr>
            <p:cNvPr id="12" name="组合 11"/>
            <p:cNvGrpSpPr/>
            <p:nvPr/>
          </p:nvGrpSpPr>
          <p:grpSpPr>
            <a:xfrm>
              <a:off x="164465" y="219075"/>
              <a:ext cx="1150620" cy="1049020"/>
              <a:chOff x="768" y="1698"/>
              <a:chExt cx="1812" cy="1652"/>
            </a:xfrm>
          </p:grpSpPr>
          <p:pic>
            <p:nvPicPr>
              <p:cNvPr id="21" name="图片 20" descr="23"/>
              <p:cNvPicPr>
                <a:picLocks noChangeAspect="1"/>
              </p:cNvPicPr>
              <p:nvPr/>
            </p:nvPicPr>
            <p:blipFill>
              <a:blip r:embed="rId1"/>
              <a:stretch>
                <a:fillRect/>
              </a:stretch>
            </p:blipFill>
            <p:spPr>
              <a:xfrm>
                <a:off x="768" y="1991"/>
                <a:ext cx="1812" cy="1359"/>
              </a:xfrm>
              <a:prstGeom prst="rect">
                <a:avLst/>
              </a:prstGeom>
            </p:spPr>
          </p:pic>
          <p:sp>
            <p:nvSpPr>
              <p:cNvPr id="22" name="文本框 21"/>
              <p:cNvSpPr txBox="1"/>
              <p:nvPr/>
            </p:nvSpPr>
            <p:spPr>
              <a:xfrm>
                <a:off x="969" y="1698"/>
                <a:ext cx="870" cy="1113"/>
              </a:xfrm>
              <a:prstGeom prst="rect">
                <a:avLst/>
              </a:prstGeom>
              <a:noFill/>
            </p:spPr>
            <p:txBody>
              <a:bodyPr wrap="square" rtlCol="0">
                <a:spAutoFit/>
              </a:bodyPr>
              <a:lstStyle/>
              <a:p>
                <a:r>
                  <a:rPr lang="zh-CN" altLang="en-US" sz="4000" b="1" dirty="0">
                    <a:latin typeface="黑体" panose="02010609060101010101" charset="-122"/>
                    <a:ea typeface="黑体" panose="02010609060101010101" charset="-122"/>
                  </a:rPr>
                  <a:t>二</a:t>
                </a:r>
                <a:endParaRPr lang="zh-CN" altLang="en-US" sz="4000" b="1" dirty="0">
                  <a:latin typeface="黑体" panose="02010609060101010101" charset="-122"/>
                  <a:ea typeface="黑体" panose="02010609060101010101" charset="-122"/>
                </a:endParaRPr>
              </a:p>
            </p:txBody>
          </p:sp>
        </p:grpSp>
        <p:sp>
          <p:nvSpPr>
            <p:cNvPr id="13" name="文本框 12"/>
            <p:cNvSpPr txBox="1"/>
            <p:nvPr/>
          </p:nvSpPr>
          <p:spPr>
            <a:xfrm>
              <a:off x="1095375" y="384175"/>
              <a:ext cx="9388475" cy="537845"/>
            </a:xfrm>
            <a:prstGeom prst="rect">
              <a:avLst/>
            </a:prstGeom>
            <a:noFill/>
            <a:effectLst/>
          </p:spPr>
          <p:txBody>
            <a:bodyPr wrap="square" rtlCol="0">
              <a:spAutoFit/>
            </a:bodyPr>
            <a:lstStyle/>
            <a:p>
              <a:pPr algn="l" fontAlgn="auto">
                <a:lnSpc>
                  <a:spcPts val="4000"/>
                </a:lnSpc>
              </a:pPr>
              <a:r>
                <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rPr>
                <a:t>洋务运动的兴衰</a:t>
              </a:r>
              <a:endParaRPr lang="zh-CN" altLang="en-US" sz="2800" spc="300" dirty="0">
                <a:solidFill>
                  <a:schemeClr val="tx1">
                    <a:lumMod val="75000"/>
                    <a:lumOff val="25000"/>
                  </a:schemeClr>
                </a:solidFill>
                <a:effectLst/>
                <a:uFillTx/>
                <a:latin typeface="黑体" panose="02010609060101010101" charset="-122"/>
                <a:ea typeface="黑体" panose="02010609060101010101" charset="-122"/>
                <a:cs typeface="方正兰亭黑简体" panose="02000500000000000000" charset="-122"/>
                <a:sym typeface="+mn-ea"/>
              </a:endParaRPr>
            </a:p>
          </p:txBody>
        </p:sp>
        <p:sp>
          <p:nvSpPr>
            <p:cNvPr id="14" name="文本框 13"/>
            <p:cNvSpPr txBox="1"/>
            <p:nvPr/>
          </p:nvSpPr>
          <p:spPr>
            <a:xfrm>
              <a:off x="1586865" y="955675"/>
              <a:ext cx="6576060" cy="533400"/>
            </a:xfrm>
            <a:prstGeom prst="rect">
              <a:avLst/>
            </a:prstGeom>
            <a:noFill/>
          </p:spPr>
          <p:txBody>
            <a:bodyPr wrap="square" rtlCol="0">
              <a:spAutoFit/>
            </a:bodyPr>
            <a:lstStyle/>
            <a:p>
              <a:pPr algn="l" fontAlgn="auto">
                <a:lnSpc>
                  <a:spcPts val="4000"/>
                </a:lnSpc>
              </a:pPr>
              <a:r>
                <a:rPr lang="en-US" altLang="zh-CN" sz="2600" spc="300" dirty="0">
                  <a:solidFill>
                    <a:srgbClr val="4A5F7A"/>
                  </a:solidFill>
                  <a:uFillTx/>
                  <a:latin typeface="黑体" panose="02010609060101010101" charset="-122"/>
                  <a:ea typeface="黑体" panose="02010609060101010101" charset="-122"/>
                  <a:sym typeface="+mn-ea"/>
                </a:rPr>
                <a:t>1.</a:t>
              </a:r>
              <a:r>
                <a:rPr lang="zh-CN" altLang="en-US" sz="2600" spc="300" dirty="0">
                  <a:solidFill>
                    <a:srgbClr val="4A5F7A"/>
                  </a:solidFill>
                  <a:uFillTx/>
                  <a:latin typeface="黑体" panose="02010609060101010101" charset="-122"/>
                  <a:ea typeface="黑体" panose="02010609060101010101" charset="-122"/>
                  <a:sym typeface="+mn-ea"/>
                </a:rPr>
                <a:t>洋务事业的兴办</a:t>
              </a:r>
              <a:endParaRPr lang="zh-CN" altLang="en-US" sz="2600" spc="300" dirty="0">
                <a:solidFill>
                  <a:srgbClr val="4A5F7A"/>
                </a:solidFill>
                <a:uFillTx/>
                <a:latin typeface="黑体" panose="02010609060101010101" charset="-122"/>
                <a:ea typeface="黑体" panose="02010609060101010101" charset="-122"/>
                <a:sym typeface="+mn-ea"/>
              </a:endParaRPr>
            </a:p>
          </p:txBody>
        </p:sp>
        <p:grpSp>
          <p:nvGrpSpPr>
            <p:cNvPr id="15" name="组合 14"/>
            <p:cNvGrpSpPr/>
            <p:nvPr/>
          </p:nvGrpSpPr>
          <p:grpSpPr>
            <a:xfrm>
              <a:off x="4818990" y="1277620"/>
              <a:ext cx="398145" cy="112395"/>
              <a:chOff x="12293" y="1940"/>
              <a:chExt cx="627" cy="177"/>
            </a:xfrm>
          </p:grpSpPr>
          <p:sp>
            <p:nvSpPr>
              <p:cNvPr id="19" name="矩形 18"/>
              <p:cNvSpPr/>
              <p:nvPr/>
            </p:nvSpPr>
            <p:spPr>
              <a:xfrm rot="10800000" flipV="1">
                <a:off x="1229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rot="10800000" flipV="1">
                <a:off x="1229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flipH="1">
              <a:off x="1200150" y="1304290"/>
              <a:ext cx="420370" cy="111760"/>
              <a:chOff x="12053" y="1940"/>
              <a:chExt cx="627" cy="176"/>
            </a:xfrm>
          </p:grpSpPr>
          <p:sp>
            <p:nvSpPr>
              <p:cNvPr id="17" name="矩形 16"/>
              <p:cNvSpPr/>
              <p:nvPr/>
            </p:nvSpPr>
            <p:spPr>
              <a:xfrm rot="10800000" flipV="1">
                <a:off x="12056" y="2060"/>
                <a:ext cx="624"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rot="10800000" flipV="1">
                <a:off x="12053" y="1940"/>
                <a:ext cx="397" cy="57"/>
              </a:xfrm>
              <a:prstGeom prst="rect">
                <a:avLst/>
              </a:prstGeom>
              <a:solidFill>
                <a:srgbClr val="C39F6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custDataLst>
      <p:tags r:id="rId2"/>
    </p:custDataLst>
  </p:cSld>
  <p:clrMapOvr>
    <a:masterClrMapping/>
  </p:clrMapOvr>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1.xml><?xml version="1.0" encoding="utf-8"?>
<p:tagLst xmlns:p="http://schemas.openxmlformats.org/presentationml/2006/main">
  <p:tag name="KSO_WM_BEAUTIFY_FLAG" val="#wm#"/>
  <p:tag name="KSO_WM_TEMPLATE_CATEGORY" val="custom"/>
  <p:tag name="KSO_WM_TEMPLATE_INDEX" val="20205081"/>
</p:tagLst>
</file>

<file path=ppt/tags/tag42.xml><?xml version="1.0" encoding="utf-8"?>
<p:tagLst xmlns:p="http://schemas.openxmlformats.org/presentationml/2006/main">
  <p:tag name="KSO_WM_BEAUTIFY_FLAG" val="#wm#"/>
  <p:tag name="KSO_WM_TEMPLATE_CATEGORY" val="custom"/>
  <p:tag name="KSO_WM_TEMPLATE_INDEX" val="20205081"/>
</p:tagLst>
</file>

<file path=ppt/tags/tag43.xml><?xml version="1.0" encoding="utf-8"?>
<p:tagLst xmlns:p="http://schemas.openxmlformats.org/presentationml/2006/main">
  <p:tag name="KSO_WM_BEAUTIFY_FLAG" val="#wm#"/>
  <p:tag name="KSO_WM_TEMPLATE_CATEGORY" val="custom"/>
  <p:tag name="KSO_WM_TEMPLATE_INDEX" val="20205081"/>
</p:tagLst>
</file>

<file path=ppt/tags/tag44.xml><?xml version="1.0" encoding="utf-8"?>
<p:tagLst xmlns:p="http://schemas.openxmlformats.org/presentationml/2006/main">
  <p:tag name="KSO_WM_BEAUTIFY_FLAG" val="#wm#"/>
  <p:tag name="KSO_WM_TEMPLATE_CATEGORY" val="custom"/>
  <p:tag name="KSO_WM_TEMPLATE_INDEX" val="20205081"/>
</p:tagLst>
</file>

<file path=ppt/tags/tag45.xml><?xml version="1.0" encoding="utf-8"?>
<p:tagLst xmlns:p="http://schemas.openxmlformats.org/presentationml/2006/main">
  <p:tag name="KSO_WM_BEAUTIFY_FLAG" val="#wm#"/>
  <p:tag name="KSO_WM_TEMPLATE_CATEGORY" val="custom"/>
  <p:tag name="KSO_WM_TEMPLATE_INDEX" val="20205081"/>
</p:tagLst>
</file>

<file path=ppt/tags/tag46.xml><?xml version="1.0" encoding="utf-8"?>
<p:tagLst xmlns:p="http://schemas.openxmlformats.org/presentationml/2006/main">
  <p:tag name="KSO_WM_BEAUTIFY_FLAG" val="#wm#"/>
  <p:tag name="KSO_WM_TEMPLATE_CATEGORY" val="custom"/>
  <p:tag name="KSO_WM_TEMPLATE_INDEX" val="20205081"/>
</p:tagLst>
</file>

<file path=ppt/tags/tag47.xml><?xml version="1.0" encoding="utf-8"?>
<p:tagLst xmlns:p="http://schemas.openxmlformats.org/presentationml/2006/main">
  <p:tag name="KSO_WM_BEAUTIFY_FLAG" val="#wm#"/>
  <p:tag name="KSO_WM_TEMPLATE_CATEGORY" val="custom"/>
  <p:tag name="KSO_WM_TEMPLATE_INDEX" val="20205081"/>
</p:tagLst>
</file>

<file path=ppt/tags/tag48.xml><?xml version="1.0" encoding="utf-8"?>
<p:tagLst xmlns:p="http://schemas.openxmlformats.org/presentationml/2006/main">
  <p:tag name="KSO_WM_BEAUTIFY_FLAG" val="#wm#"/>
  <p:tag name="KSO_WM_TEMPLATE_CATEGORY" val="custom"/>
  <p:tag name="KSO_WM_TEMPLATE_INDEX" val="20205081"/>
</p:tagLst>
</file>

<file path=ppt/tags/tag49.xml><?xml version="1.0" encoding="utf-8"?>
<p:tagLst xmlns:p="http://schemas.openxmlformats.org/presentationml/2006/main">
  <p:tag name="KSO_WM_BEAUTIFY_FLAG" val="#wm#"/>
  <p:tag name="KSO_WM_TEMPLATE_CATEGORY" val="custom"/>
  <p:tag name="KSO_WM_TEMPLATE_INDEX" val="20205081"/>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50.xml><?xml version="1.0" encoding="utf-8"?>
<p:tagLst xmlns:p="http://schemas.openxmlformats.org/presentationml/2006/main">
  <p:tag name="KSO_WM_BEAUTIFY_FLAG" val="#wm#"/>
  <p:tag name="KSO_WM_TEMPLATE_CATEGORY" val="custom"/>
  <p:tag name="KSO_WM_TEMPLATE_INDEX" val="20205081"/>
</p:tagLst>
</file>

<file path=ppt/tags/tag51.xml><?xml version="1.0" encoding="utf-8"?>
<p:tagLst xmlns:p="http://schemas.openxmlformats.org/presentationml/2006/main">
  <p:tag name="KSO_WM_BEAUTIFY_FLAG" val="#wm#"/>
  <p:tag name="KSO_WM_TEMPLATE_CATEGORY" val="custom"/>
  <p:tag name="KSO_WM_TEMPLATE_INDEX" val="20205081"/>
</p:tagLst>
</file>

<file path=ppt/tags/tag52.xml><?xml version="1.0" encoding="utf-8"?>
<p:tagLst xmlns:p="http://schemas.openxmlformats.org/presentationml/2006/main">
  <p:tag name="KSO_WM_BEAUTIFY_FLAG" val="#wm#"/>
  <p:tag name="KSO_WM_TEMPLATE_CATEGORY" val="custom"/>
  <p:tag name="KSO_WM_TEMPLATE_INDEX" val="20205081"/>
</p:tagLst>
</file>

<file path=ppt/tags/tag53.xml><?xml version="1.0" encoding="utf-8"?>
<p:tagLst xmlns:p="http://schemas.openxmlformats.org/presentationml/2006/main">
  <p:tag name="KSO_WM_UNIT_PLACING_PICTURE_USER_VIEWPORT" val="{&quot;height&quot;:4196.001574803149,&quot;width&quot;:6451.544881889764}"/>
</p:tagLst>
</file>

<file path=ppt/tags/tag54.xml><?xml version="1.0" encoding="utf-8"?>
<p:tagLst xmlns:p="http://schemas.openxmlformats.org/presentationml/2006/main">
  <p:tag name="KSO_WM_BEAUTIFY_FLAG" val="#wm#"/>
  <p:tag name="KSO_WM_TEMPLATE_CATEGORY" val="custom"/>
  <p:tag name="KSO_WM_TEMPLATE_INDEX" val="20205081"/>
</p:tagLst>
</file>

<file path=ppt/tags/tag55.xml><?xml version="1.0" encoding="utf-8"?>
<p:tagLst xmlns:p="http://schemas.openxmlformats.org/presentationml/2006/main">
  <p:tag name="KSO_WM_BEAUTIFY_FLAG" val="#wm#"/>
  <p:tag name="KSO_WM_TEMPLATE_CATEGORY" val="custom"/>
  <p:tag name="KSO_WM_TEMPLATE_INDEX" val="20205081"/>
</p:tagLst>
</file>

<file path=ppt/tags/tag56.xml><?xml version="1.0" encoding="utf-8"?>
<p:tagLst xmlns:p="http://schemas.openxmlformats.org/presentationml/2006/main">
  <p:tag name="KSO_WM_BEAUTIFY_FLAG" val="#wm#"/>
  <p:tag name="KSO_WM_TEMPLATE_CATEGORY" val="custom"/>
  <p:tag name="KSO_WM_TEMPLATE_INDEX" val="20205081"/>
</p:tagLst>
</file>

<file path=ppt/tags/tag57.xml><?xml version="1.0" encoding="utf-8"?>
<p:tagLst xmlns:p="http://schemas.openxmlformats.org/presentationml/2006/main">
  <p:tag name="KSO_WM_BEAUTIFY_FLAG" val="#wm#"/>
  <p:tag name="KSO_WM_TEMPLATE_CATEGORY" val="custom"/>
  <p:tag name="KSO_WM_TEMPLATE_INDEX" val="20205081"/>
</p:tagLst>
</file>

<file path=ppt/tags/tag58.xml><?xml version="1.0" encoding="utf-8"?>
<p:tagLst xmlns:p="http://schemas.openxmlformats.org/presentationml/2006/main">
  <p:tag name="KSO_WM_BEAUTIFY_FLAG" val="#wm#"/>
  <p:tag name="KSO_WM_TEMPLATE_CATEGORY" val="custom"/>
  <p:tag name="KSO_WM_TEMPLATE_INDEX" val="20205081"/>
</p:tagLst>
</file>

<file path=ppt/tags/tag59.xml><?xml version="1.0" encoding="utf-8"?>
<p:tagLst xmlns:p="http://schemas.openxmlformats.org/presentationml/2006/main">
  <p:tag name="KSO_WM_BEAUTIFY_FLAG" val="#wm#"/>
  <p:tag name="KSO_WM_TEMPLATE_CATEGORY" val="custom"/>
  <p:tag name="KSO_WM_TEMPLATE_INDEX" val="20205081"/>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60.xml><?xml version="1.0" encoding="utf-8"?>
<p:tagLst xmlns:p="http://schemas.openxmlformats.org/presentationml/2006/main">
  <p:tag name="KSO_WM_BEAUTIFY_FLAG" val="#wm#"/>
  <p:tag name="KSO_WM_TEMPLATE_CATEGORY" val="custom"/>
  <p:tag name="KSO_WM_TEMPLATE_INDEX" val="20205081"/>
</p:tagLst>
</file>

<file path=ppt/tags/tag61.xml><?xml version="1.0" encoding="utf-8"?>
<p:tagLst xmlns:p="http://schemas.openxmlformats.org/presentationml/2006/main">
  <p:tag name="COMMONDATA" val="eyJoZGlkIjoiY2VlYWY1YzBhMjJhMzVlYmZiODdlZGFhYmRiNDAxZDcifQ=="/>
  <p:tag name="KSO_WPP_MARK_KEY" val="3e9ed5fd-ff50-404e-9922-f817779d4ab9"/>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3671</Words>
  <Application>WPS 演示</Application>
  <PresentationFormat>宽屏</PresentationFormat>
  <Paragraphs>358</Paragraphs>
  <Slides>30</Slides>
  <Notes>0</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30</vt:i4>
      </vt:variant>
    </vt:vector>
  </HeadingPairs>
  <TitlesOfParts>
    <vt:vector size="44" baseType="lpstr">
      <vt:lpstr>Arial</vt:lpstr>
      <vt:lpstr>宋体</vt:lpstr>
      <vt:lpstr>Wingdings</vt:lpstr>
      <vt:lpstr>微软雅黑</vt:lpstr>
      <vt:lpstr>Wingdings</vt:lpstr>
      <vt:lpstr>黑体</vt:lpstr>
      <vt:lpstr>方正兰亭黑简体</vt:lpstr>
      <vt:lpstr>楷体</vt:lpstr>
      <vt:lpstr>方正兰亭准黑简体</vt:lpstr>
      <vt:lpstr>Arial Unicode MS</vt:lpstr>
      <vt:lpstr>Calibri</vt:lpstr>
      <vt:lpstr>Segoe UI</vt:lpstr>
      <vt:lpstr>Times New Roman</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shiyueeeeer</dc:creator>
  <cp:lastModifiedBy>WPS_506382008</cp:lastModifiedBy>
  <cp:revision>707</cp:revision>
  <dcterms:created xsi:type="dcterms:W3CDTF">2019-06-19T02:08:00Z</dcterms:created>
  <dcterms:modified xsi:type="dcterms:W3CDTF">2022-10-23T08:13:12Z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2052-11.1.0.12598</vt:lpwstr>
  </property>
  <property fmtid="{D5CDD505-2E9C-101B-9397-08002B2CF9AE}" pid="3" name="ICV">
    <vt:lpwstr>A51898769DB54DFCA4282C5BA8AA980E</vt:lpwstr>
  </property>
  <property fmtid="{D5CDD505-2E9C-101B-9397-08002B2CF9AE}" pid="4" name="KSOSaveFontToCloudKey">
    <vt:lpwstr>548996497_cloud</vt:lpwstr>
  </property>
</Properties>
</file>